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0" r:id="rId4"/>
    <p:sldId id="261" r:id="rId5"/>
    <p:sldId id="262" r:id="rId6"/>
    <p:sldId id="265" r:id="rId7"/>
    <p:sldId id="266" r:id="rId8"/>
    <p:sldId id="264" r:id="rId9"/>
    <p:sldId id="263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C8DBB-D16C-49F0-A750-E7A1EF569C3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2D93B-DA67-4CA3-9D2B-1CA79464D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7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2D93B-DA67-4CA3-9D2B-1CA79464DC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9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5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8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6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5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5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9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6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E772-F938-4B6B-A15A-4C70A3033640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D046-ACF4-4EB8-90B0-D5D6F4182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8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36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40466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Центр цветоводства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фитодизайна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DSC022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0452" y="19168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Пожарная часть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6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65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Городская библиотека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4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Хлебозавод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016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11" y="0"/>
            <a:ext cx="92195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Станция скорой медицинской помощи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Музей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3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2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9144000" cy="7128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Рыболов - Профи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015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DSC01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41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</Words>
  <Application>Microsoft Office PowerPoint</Application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</dc:title>
  <dc:creator>BEST</dc:creator>
  <cp:lastModifiedBy>BEST</cp:lastModifiedBy>
  <cp:revision>4</cp:revision>
  <dcterms:created xsi:type="dcterms:W3CDTF">2015-10-03T03:57:26Z</dcterms:created>
  <dcterms:modified xsi:type="dcterms:W3CDTF">2015-10-04T09:35:20Z</dcterms:modified>
</cp:coreProperties>
</file>