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25202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…Если каждому из них объявить минуту молчания, то страна будет молчать 38 лет…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 descr="C:\Users\Владелец\Desktop\фотки героев\b8cb7d01bc2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636912"/>
            <a:ext cx="6912768" cy="40324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Медаль в честь 50летия Великой Победы </a:t>
            </a:r>
            <a:endParaRPr lang="ru-RU" dirty="0"/>
          </a:p>
        </p:txBody>
      </p:sp>
      <p:pic>
        <p:nvPicPr>
          <p:cNvPr id="10242" name="Picture 2" descr="C:\Users\Владелец\Desktop\фотки героев\50 лет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772816"/>
            <a:ext cx="6480720" cy="4320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65 лет </a:t>
            </a:r>
            <a:endParaRPr lang="ru-RU" dirty="0"/>
          </a:p>
        </p:txBody>
      </p:sp>
      <p:pic>
        <p:nvPicPr>
          <p:cNvPr id="11266" name="Picture 2" descr="C:\Users\Владелец\Desktop\фотки героев\65 лет  медаль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483768" y="1361947"/>
            <a:ext cx="4608512" cy="51506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Памятная медаль в честь 70-ти </a:t>
            </a:r>
            <a:r>
              <a:rPr lang="ru-RU" dirty="0" err="1" smtClean="0"/>
              <a:t>летия</a:t>
            </a:r>
            <a:r>
              <a:rPr lang="ru-RU" dirty="0" smtClean="0"/>
              <a:t> Великой Победы</a:t>
            </a:r>
            <a:endParaRPr lang="ru-RU" dirty="0"/>
          </a:p>
        </p:txBody>
      </p:sp>
      <p:pic>
        <p:nvPicPr>
          <p:cNvPr id="12290" name="Picture 2" descr="C:\Users\Владелец\Desktop\фотки героев\70 медаль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555776" y="1772816"/>
            <a:ext cx="4248472" cy="4752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Кисляков Василий Павлович</a:t>
            </a:r>
            <a:br>
              <a:rPr lang="ru-RU" dirty="0" smtClean="0"/>
            </a:br>
            <a:r>
              <a:rPr lang="ru-RU" dirty="0" smtClean="0"/>
              <a:t>(1916-1990)</a:t>
            </a:r>
            <a:endParaRPr lang="ru-RU" dirty="0"/>
          </a:p>
        </p:txBody>
      </p:sp>
      <p:pic>
        <p:nvPicPr>
          <p:cNvPr id="2050" name="Picture 2" descr="C:\Users\Владелец\Desktop\фотки героев\кисляков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916832"/>
            <a:ext cx="6624736" cy="4608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512167"/>
          </a:xfrm>
        </p:spPr>
        <p:txBody>
          <a:bodyPr>
            <a:normAutofit/>
          </a:bodyPr>
          <a:lstStyle/>
          <a:p>
            <a:r>
              <a:rPr lang="ru-RU" dirty="0" err="1" smtClean="0"/>
              <a:t>Оплеснин</a:t>
            </a:r>
            <a:r>
              <a:rPr lang="ru-RU" dirty="0" smtClean="0"/>
              <a:t> Николай Васильевич</a:t>
            </a:r>
            <a:br>
              <a:rPr lang="ru-RU" dirty="0" smtClean="0"/>
            </a:br>
            <a:r>
              <a:rPr lang="ru-RU" dirty="0" smtClean="0"/>
              <a:t>(1914-1942)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Владелец\Desktop\фотки героев\оплесни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807930"/>
            <a:ext cx="4248472" cy="50500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Памятник </a:t>
            </a:r>
            <a:r>
              <a:rPr lang="ru-RU" dirty="0" err="1" smtClean="0"/>
              <a:t>Оплеснину</a:t>
            </a:r>
            <a:r>
              <a:rPr lang="ru-RU" dirty="0" smtClean="0"/>
              <a:t> </a:t>
            </a:r>
            <a:r>
              <a:rPr lang="ru-RU" dirty="0" smtClean="0"/>
              <a:t>Н.В.</a:t>
            </a:r>
            <a:endParaRPr lang="ru-RU" dirty="0"/>
          </a:p>
        </p:txBody>
      </p:sp>
      <p:pic>
        <p:nvPicPr>
          <p:cNvPr id="4098" name="Picture 2" descr="C:\Users\Владелец\Desktop\фотки героев\памятник оплеснину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131840" y="1268760"/>
            <a:ext cx="3888432" cy="51822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7772400" cy="1008112"/>
          </a:xfrm>
        </p:spPr>
        <p:txBody>
          <a:bodyPr/>
          <a:lstStyle/>
          <a:p>
            <a:r>
              <a:rPr lang="ru-RU" dirty="0" err="1" smtClean="0"/>
              <a:t>Бабиков</a:t>
            </a:r>
            <a:r>
              <a:rPr lang="ru-RU" dirty="0" smtClean="0"/>
              <a:t> Макар Андреевич</a:t>
            </a:r>
            <a:br>
              <a:rPr lang="ru-RU" dirty="0" smtClean="0"/>
            </a:br>
            <a:r>
              <a:rPr lang="ru-RU" dirty="0" smtClean="0"/>
              <a:t>(1921-2009)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122" name="Picture 2" descr="C:\Users\Владелец\Desktop\фотки героев\бабиков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123728" y="1628800"/>
            <a:ext cx="5040560" cy="51485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Орден Славы </a:t>
            </a:r>
            <a:endParaRPr lang="ru-RU" dirty="0"/>
          </a:p>
        </p:txBody>
      </p:sp>
      <p:pic>
        <p:nvPicPr>
          <p:cNvPr id="6146" name="Picture 2" descr="C:\Users\Владелец\Desktop\фотки героев\орден славы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653276" y="1784350"/>
            <a:ext cx="6294648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Медаль «Золотая Звезда»</a:t>
            </a:r>
            <a:endParaRPr lang="ru-RU" dirty="0"/>
          </a:p>
        </p:txBody>
      </p:sp>
      <p:pic>
        <p:nvPicPr>
          <p:cNvPr id="7170" name="Picture 2" descr="C:\Users\Владелец\Desktop\фотки героев\золотая звезд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752600" y="1784350"/>
            <a:ext cx="60960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Орден Ленина </a:t>
            </a:r>
            <a:endParaRPr lang="ru-RU" dirty="0"/>
          </a:p>
        </p:txBody>
      </p:sp>
      <p:pic>
        <p:nvPicPr>
          <p:cNvPr id="8194" name="Picture 2" descr="C:\Users\Владелец\Desktop\фотки героев\орден ленин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356532" y="1784350"/>
            <a:ext cx="6888136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Памятные медали </a:t>
            </a:r>
            <a:endParaRPr lang="ru-RU" dirty="0"/>
          </a:p>
        </p:txBody>
      </p:sp>
      <p:pic>
        <p:nvPicPr>
          <p:cNvPr id="9218" name="Picture 2" descr="C:\Users\Владелец\Desktop\фотки героев\пам мед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763688" y="1700808"/>
            <a:ext cx="6262766" cy="4595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25</TotalTime>
  <Words>56</Words>
  <Application>Microsoft Office PowerPoint</Application>
  <PresentationFormat>Экран (4:3)</PresentationFormat>
  <Paragraphs>12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Метро</vt:lpstr>
      <vt:lpstr>…Если каждому из них объявить минуту молчания, то страна будет молчать 38 лет…</vt:lpstr>
      <vt:lpstr>Кисляков Василий Павлович (1916-1990)</vt:lpstr>
      <vt:lpstr>Оплеснин Николай Васильевич (1914-1942)</vt:lpstr>
      <vt:lpstr>Памятник Оплеснину Н.В.</vt:lpstr>
      <vt:lpstr>Бабиков Макар Андреевич (1921-2009) </vt:lpstr>
      <vt:lpstr>Орден Славы </vt:lpstr>
      <vt:lpstr>Медаль «Золотая Звезда»</vt:lpstr>
      <vt:lpstr>Орден Ленина </vt:lpstr>
      <vt:lpstr>Памятные медали </vt:lpstr>
      <vt:lpstr>Медаль в честь 50летия Великой Победы </vt:lpstr>
      <vt:lpstr>65 лет </vt:lpstr>
      <vt:lpstr>Памятная медаль в честь 70-ти летия Великой Победы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…Если каждому из них объявить минуту молчания, то страна будет молчать 38 лет…</dc:title>
  <dc:creator>Владелец</dc:creator>
  <cp:lastModifiedBy>Владелец</cp:lastModifiedBy>
  <cp:revision>4</cp:revision>
  <dcterms:created xsi:type="dcterms:W3CDTF">2015-04-06T16:10:01Z</dcterms:created>
  <dcterms:modified xsi:type="dcterms:W3CDTF">2015-04-06T17:05:40Z</dcterms:modified>
</cp:coreProperties>
</file>