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…Если каждому из них объявить минуту молчания, то страна будет молчать 38 лет…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Владелец\Desktop\фотки героев\b8cb7d01bc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91276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Медаль в честь 50летия Великой Победы </a:t>
            </a:r>
            <a:endParaRPr lang="ru-RU" dirty="0"/>
          </a:p>
        </p:txBody>
      </p:sp>
      <p:pic>
        <p:nvPicPr>
          <p:cNvPr id="10242" name="Picture 2" descr="C:\Users\Владелец\Desktop\фотки героев\50 ле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48072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65 лет </a:t>
            </a:r>
            <a:endParaRPr lang="ru-RU" dirty="0"/>
          </a:p>
        </p:txBody>
      </p:sp>
      <p:pic>
        <p:nvPicPr>
          <p:cNvPr id="11266" name="Picture 2" descr="C:\Users\Владелец\Desktop\фотки героев\65 лет  медал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83768" y="1361947"/>
            <a:ext cx="4608512" cy="5150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Памятная медаль в честь 70-ти </a:t>
            </a:r>
            <a:r>
              <a:rPr lang="ru-RU" dirty="0" err="1" smtClean="0"/>
              <a:t>летия</a:t>
            </a:r>
            <a:r>
              <a:rPr lang="ru-RU" dirty="0" smtClean="0"/>
              <a:t> Великой Победы</a:t>
            </a:r>
            <a:endParaRPr lang="ru-RU" dirty="0"/>
          </a:p>
        </p:txBody>
      </p:sp>
      <p:pic>
        <p:nvPicPr>
          <p:cNvPr id="12290" name="Picture 2" descr="C:\Users\Владелец\Desktop\фотки героев\70 медаль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55776" y="1772816"/>
            <a:ext cx="424847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Кисляков Василий Павлович</a:t>
            </a:r>
            <a:br>
              <a:rPr lang="ru-RU" dirty="0" smtClean="0"/>
            </a:br>
            <a:r>
              <a:rPr lang="ru-RU" dirty="0" smtClean="0"/>
              <a:t>(1916-1990)</a:t>
            </a:r>
            <a:endParaRPr lang="ru-RU" dirty="0"/>
          </a:p>
        </p:txBody>
      </p:sp>
      <p:pic>
        <p:nvPicPr>
          <p:cNvPr id="2050" name="Picture 2" descr="C:\Users\Владелец\Desktop\фотки героев\кисляк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62473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Оплеснин</a:t>
            </a:r>
            <a:r>
              <a:rPr lang="ru-RU" dirty="0" smtClean="0"/>
              <a:t> Николай Васильевич</a:t>
            </a:r>
            <a:br>
              <a:rPr lang="ru-RU" dirty="0" smtClean="0"/>
            </a:br>
            <a:r>
              <a:rPr lang="ru-RU" dirty="0" smtClean="0"/>
              <a:t>(1914-1942)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ладелец\Desktop\фотки героев\оплесн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07930"/>
            <a:ext cx="4248472" cy="5050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</a:t>
            </a:r>
            <a:r>
              <a:rPr lang="ru-RU" dirty="0" err="1" smtClean="0"/>
              <a:t>Оплеснину</a:t>
            </a:r>
            <a:r>
              <a:rPr lang="ru-RU" dirty="0" smtClean="0"/>
              <a:t> </a:t>
            </a:r>
            <a:r>
              <a:rPr lang="ru-RU" dirty="0" smtClean="0"/>
              <a:t>Н.В.</a:t>
            </a:r>
            <a:endParaRPr lang="ru-RU" dirty="0"/>
          </a:p>
        </p:txBody>
      </p:sp>
      <p:pic>
        <p:nvPicPr>
          <p:cNvPr id="4098" name="Picture 2" descr="C:\Users\Владелец\Desktop\фотки героев\памятник оплеснин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31840" y="1268760"/>
            <a:ext cx="3888432" cy="5182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008112"/>
          </a:xfrm>
        </p:spPr>
        <p:txBody>
          <a:bodyPr/>
          <a:lstStyle/>
          <a:p>
            <a:r>
              <a:rPr lang="ru-RU" dirty="0" err="1" smtClean="0"/>
              <a:t>Бабиков</a:t>
            </a:r>
            <a:r>
              <a:rPr lang="ru-RU" dirty="0" smtClean="0"/>
              <a:t> Макар Андреевич</a:t>
            </a:r>
            <a:br>
              <a:rPr lang="ru-RU" dirty="0" smtClean="0"/>
            </a:br>
            <a:r>
              <a:rPr lang="ru-RU" dirty="0" smtClean="0"/>
              <a:t>(1921-2009)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Владелец\Desktop\фотки героев\бабик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1628800"/>
            <a:ext cx="5040560" cy="514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Славы </a:t>
            </a:r>
            <a:endParaRPr lang="ru-RU" dirty="0"/>
          </a:p>
        </p:txBody>
      </p:sp>
      <p:pic>
        <p:nvPicPr>
          <p:cNvPr id="6146" name="Picture 2" descr="C:\Users\Владелец\Desktop\фотки героев\орден слав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53276" y="1784350"/>
            <a:ext cx="629464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«Золотая Звезда»</a:t>
            </a:r>
            <a:endParaRPr lang="ru-RU" dirty="0"/>
          </a:p>
        </p:txBody>
      </p:sp>
      <p:pic>
        <p:nvPicPr>
          <p:cNvPr id="7170" name="Picture 2" descr="C:\Users\Владелец\Desktop\фотки героев\золотая звез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178435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Ленина </a:t>
            </a:r>
            <a:endParaRPr lang="ru-RU" dirty="0"/>
          </a:p>
        </p:txBody>
      </p:sp>
      <p:pic>
        <p:nvPicPr>
          <p:cNvPr id="8194" name="Picture 2" descr="C:\Users\Владелец\Desktop\фотки героев\орден лен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6532" y="1784350"/>
            <a:ext cx="6888136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Памятные медали </a:t>
            </a:r>
            <a:endParaRPr lang="ru-RU" dirty="0"/>
          </a:p>
        </p:txBody>
      </p:sp>
      <p:pic>
        <p:nvPicPr>
          <p:cNvPr id="9218" name="Picture 2" descr="C:\Users\Владелец\Desktop\фотки героев\пам ме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700808"/>
            <a:ext cx="6262766" cy="4595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56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…Если каждому из них объявить минуту молчания, то страна будет молчать 38 лет…</vt:lpstr>
      <vt:lpstr>Кисляков Василий Павлович (1916-1990)</vt:lpstr>
      <vt:lpstr>Оплеснин Николай Васильевич (1914-1942)</vt:lpstr>
      <vt:lpstr>Памятник Оплеснину Н.В.</vt:lpstr>
      <vt:lpstr>Бабиков Макар Андреевич (1921-2009) </vt:lpstr>
      <vt:lpstr>Орден Славы </vt:lpstr>
      <vt:lpstr>Медаль «Золотая Звезда»</vt:lpstr>
      <vt:lpstr>Орден Ленина </vt:lpstr>
      <vt:lpstr>Памятные медали </vt:lpstr>
      <vt:lpstr>Медаль в честь 50летия Великой Победы </vt:lpstr>
      <vt:lpstr>65 лет </vt:lpstr>
      <vt:lpstr>Памятная медаль в честь 70-ти летия Великой Победы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…Если каждому из них объявить минуту молчания, то страна будет молчать 38 лет…</dc:title>
  <dc:creator>Владелец</dc:creator>
  <cp:lastModifiedBy>Владелец</cp:lastModifiedBy>
  <cp:revision>4</cp:revision>
  <dcterms:created xsi:type="dcterms:W3CDTF">2015-04-06T16:10:01Z</dcterms:created>
  <dcterms:modified xsi:type="dcterms:W3CDTF">2015-04-06T17:05:40Z</dcterms:modified>
</cp:coreProperties>
</file>