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71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527232-3D07-4E22-927E-FF3E06E566D3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441A5B-63A6-4A6E-B9A9-2D9EC3E3B2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068960"/>
            <a:ext cx="4860032" cy="72008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Выполнила: Кондрашова И.С.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3096344"/>
          </a:xfrm>
        </p:spPr>
        <p:txBody>
          <a:bodyPr/>
          <a:lstStyle/>
          <a:p>
            <a:r>
              <a:rPr lang="ru-RU" sz="6600" dirty="0" smtClean="0">
                <a:solidFill>
                  <a:schemeClr val="bg1"/>
                </a:solidFill>
              </a:rPr>
              <a:t/>
            </a:r>
            <a:br>
              <a:rPr lang="ru-RU" sz="6600" dirty="0" smtClean="0">
                <a:solidFill>
                  <a:schemeClr val="bg1"/>
                </a:solidFill>
              </a:rPr>
            </a:br>
            <a:r>
              <a:rPr lang="ru-RU" sz="6600" dirty="0" smtClean="0">
                <a:solidFill>
                  <a:schemeClr val="bg1"/>
                </a:solidFill>
              </a:rPr>
              <a:t/>
            </a:r>
            <a:br>
              <a:rPr lang="ru-RU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chemeClr val="bg1"/>
                </a:solidFill>
              </a:rPr>
              <a:t/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/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chemeClr val="bg1"/>
                </a:solidFill>
              </a:rPr>
              <a:t/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Урок </a:t>
            </a:r>
            <a:r>
              <a:rPr lang="ru-RU" sz="5400" dirty="0" smtClean="0">
                <a:solidFill>
                  <a:schemeClr val="tx1"/>
                </a:solidFill>
              </a:rPr>
              <a:t>русского языка 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в 3 А классе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 тех пор существительное не путает род и говорит: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1785926"/>
            <a:ext cx="51170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Женский род запомню я </a:t>
            </a:r>
          </a:p>
          <a:p>
            <a:pPr algn="ctr"/>
            <a:r>
              <a:rPr lang="ru-RU" sz="2800" b="1" dirty="0" smtClean="0"/>
              <a:t> И скажу: “Она — моя”. </a:t>
            </a:r>
          </a:p>
          <a:p>
            <a:pPr algn="ctr"/>
            <a:r>
              <a:rPr lang="ru-RU" sz="2800" b="1" dirty="0" smtClean="0"/>
              <a:t> И запомню род мужской </a:t>
            </a:r>
          </a:p>
          <a:p>
            <a:pPr algn="ctr"/>
            <a:r>
              <a:rPr lang="ru-RU" sz="2800" b="1" dirty="0" smtClean="0"/>
              <a:t> И опять скажу: “Он — мой”.</a:t>
            </a:r>
          </a:p>
          <a:p>
            <a:pPr algn="ctr"/>
            <a:r>
              <a:rPr lang="ru-RU" sz="2800" b="1" dirty="0" smtClean="0"/>
              <a:t> Средний род:”Оно - моё”.</a:t>
            </a:r>
          </a:p>
          <a:p>
            <a:pPr algn="ctr"/>
            <a:r>
              <a:rPr lang="ru-RU" sz="2800" b="1" dirty="0" smtClean="0"/>
              <a:t> Это правило - моё!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Распределите слова по колонкам в зависимости от рода, запишите их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928802"/>
            <a:ext cx="5429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Ведро, молодёжь,  сердце, кошка,  тигр,   ночка,  водичка, машина, зонт, краб,  хохот,  чувство, белочка,   тепло , работница, шимпанзе,  карандаш,  гордость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5643578"/>
            <a:ext cx="118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М.р.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5715017"/>
            <a:ext cx="110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Ж.р.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5715017"/>
            <a:ext cx="120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Ср.р.</a:t>
            </a:r>
            <a:endParaRPr lang="ru-RU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         Физкультминутка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3071810"/>
            <a:ext cx="7143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слышите слова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мужского рода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хлопаем в ладоши,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женского рода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поднимаем руки вверх, </a:t>
            </a:r>
            <a:r>
              <a:rPr lang="ru-RU" sz="3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среднего рода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встаем!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62388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В разных языках неодушевленные существительные имеют разный род. Например:</a:t>
            </a:r>
          </a:p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FFFF00"/>
                </a:solidFill>
              </a:rPr>
              <a:t>Берёза - </a:t>
            </a:r>
            <a:r>
              <a:rPr lang="ru-RU" dirty="0" err="1" smtClean="0">
                <a:solidFill>
                  <a:srgbClr val="FFFF00"/>
                </a:solidFill>
              </a:rPr>
              <a:t>рус.яз</a:t>
            </a:r>
            <a:r>
              <a:rPr lang="ru-RU" dirty="0" smtClean="0">
                <a:solidFill>
                  <a:srgbClr val="FFFF00"/>
                </a:solidFill>
              </a:rPr>
              <a:t> (ж.р.)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7030A0"/>
                </a:solidFill>
              </a:rPr>
              <a:t>литовский (м.р.)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Сосна - </a:t>
            </a:r>
            <a:r>
              <a:rPr lang="ru-RU" dirty="0" err="1" smtClean="0">
                <a:solidFill>
                  <a:srgbClr val="FFFF00"/>
                </a:solidFill>
              </a:rPr>
              <a:t>рус.яз</a:t>
            </a:r>
            <a:r>
              <a:rPr lang="ru-RU" dirty="0" smtClean="0">
                <a:solidFill>
                  <a:srgbClr val="FFFF00"/>
                </a:solidFill>
              </a:rPr>
              <a:t> (ж.р.)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7030A0"/>
                </a:solidFill>
              </a:rPr>
              <a:t>немецкий (м.р.)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Год, рецепт - </a:t>
            </a:r>
            <a:r>
              <a:rPr lang="ru-RU" dirty="0" err="1" smtClean="0">
                <a:solidFill>
                  <a:srgbClr val="FFFF00"/>
                </a:solidFill>
              </a:rPr>
              <a:t>рус.яз</a:t>
            </a:r>
            <a:r>
              <a:rPr lang="ru-RU" dirty="0" smtClean="0">
                <a:solidFill>
                  <a:srgbClr val="FFFF00"/>
                </a:solidFill>
              </a:rPr>
              <a:t>. (м.р.)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7030A0"/>
                </a:solidFill>
              </a:rPr>
              <a:t>немецкий (ср.р.)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английском языке у неодушевленных существительных нет рода.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Это интересно!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7186634" cy="4572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Если б я была </a:t>
            </a:r>
            <a:r>
              <a:rPr lang="ru-RU" b="1" dirty="0" err="1" smtClean="0"/>
              <a:t>сабакой</a:t>
            </a:r>
            <a:endParaRPr lang="ru-RU" b="1" dirty="0" smtClean="0"/>
          </a:p>
          <a:p>
            <a:r>
              <a:rPr lang="ru-RU" b="1" dirty="0" smtClean="0"/>
              <a:t> и пошла зимой гулять,</a:t>
            </a:r>
          </a:p>
          <a:p>
            <a:r>
              <a:rPr lang="ru-RU" b="1" dirty="0" smtClean="0"/>
              <a:t> мне ни варежки, ни </a:t>
            </a:r>
            <a:r>
              <a:rPr lang="ru-RU" b="1" dirty="0" err="1" smtClean="0"/>
              <a:t>шупку</a:t>
            </a:r>
            <a:endParaRPr lang="ru-RU" b="1" dirty="0" smtClean="0"/>
          </a:p>
          <a:p>
            <a:r>
              <a:rPr lang="ru-RU" b="1" dirty="0" smtClean="0"/>
              <a:t> не пришлось бы надевать.</a:t>
            </a:r>
          </a:p>
          <a:p>
            <a:r>
              <a:rPr lang="ru-RU" b="1" dirty="0" smtClean="0"/>
              <a:t> Я бы </a:t>
            </a:r>
            <a:r>
              <a:rPr lang="ru-RU" b="1" dirty="0" err="1" smtClean="0"/>
              <a:t>вшколу</a:t>
            </a:r>
            <a:r>
              <a:rPr lang="ru-RU" b="1" dirty="0" smtClean="0"/>
              <a:t> не ходил-</a:t>
            </a:r>
          </a:p>
          <a:p>
            <a:r>
              <a:rPr lang="ru-RU" b="1" dirty="0" smtClean="0"/>
              <a:t> Был бы вечный выходной!</a:t>
            </a:r>
          </a:p>
          <a:p>
            <a:r>
              <a:rPr lang="ru-RU" b="1" dirty="0" smtClean="0"/>
              <a:t> Я б мальчишек укусила,</a:t>
            </a:r>
          </a:p>
          <a:p>
            <a:r>
              <a:rPr lang="ru-RU" b="1" dirty="0" smtClean="0"/>
              <a:t> что вчера дрались со мной.</a:t>
            </a:r>
          </a:p>
          <a:p>
            <a:r>
              <a:rPr lang="ru-RU" b="1" dirty="0" smtClean="0"/>
              <a:t> Я б совсем не мыла лапы, </a:t>
            </a:r>
            <a:r>
              <a:rPr lang="ru-RU" b="1" dirty="0" err="1" smtClean="0"/>
              <a:t>малако</a:t>
            </a:r>
            <a:r>
              <a:rPr lang="ru-RU" b="1" dirty="0" smtClean="0"/>
              <a:t> бы не пила,</a:t>
            </a:r>
          </a:p>
          <a:p>
            <a:r>
              <a:rPr lang="ru-RU" b="1" dirty="0" smtClean="0"/>
              <a:t> и без мамы, и без папы</a:t>
            </a:r>
          </a:p>
          <a:p>
            <a:r>
              <a:rPr lang="ru-RU" b="1" dirty="0" smtClean="0"/>
              <a:t> я б </a:t>
            </a:r>
            <a:r>
              <a:rPr lang="ru-RU" b="1" dirty="0" err="1" smtClean="0"/>
              <a:t>щеночька</a:t>
            </a:r>
            <a:r>
              <a:rPr lang="ru-RU" b="1" dirty="0" smtClean="0"/>
              <a:t> завела!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Исправь ошибки.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Если б я была собакой</a:t>
            </a:r>
          </a:p>
          <a:p>
            <a:pPr algn="ctr"/>
            <a:r>
              <a:rPr lang="ru-RU" dirty="0" smtClean="0"/>
              <a:t> и пошла зимой гулять,</a:t>
            </a:r>
          </a:p>
          <a:p>
            <a:pPr algn="ctr"/>
            <a:r>
              <a:rPr lang="ru-RU" dirty="0" smtClean="0"/>
              <a:t> мне ни варежки, ни шубку</a:t>
            </a:r>
          </a:p>
          <a:p>
            <a:pPr algn="ctr"/>
            <a:r>
              <a:rPr lang="ru-RU" dirty="0" smtClean="0"/>
              <a:t> не пришлось бы надевать.</a:t>
            </a:r>
          </a:p>
          <a:p>
            <a:pPr algn="ctr"/>
            <a:r>
              <a:rPr lang="ru-RU" dirty="0" smtClean="0"/>
              <a:t> Я бы в школу не ходила -</a:t>
            </a:r>
          </a:p>
          <a:p>
            <a:pPr algn="ctr"/>
            <a:r>
              <a:rPr lang="ru-RU" dirty="0" smtClean="0"/>
              <a:t> Был бы вечный выходной!</a:t>
            </a:r>
          </a:p>
          <a:p>
            <a:pPr algn="ctr"/>
            <a:r>
              <a:rPr lang="ru-RU" dirty="0" smtClean="0"/>
              <a:t> Я б мальчишек укусила,</a:t>
            </a:r>
          </a:p>
          <a:p>
            <a:pPr algn="ctr"/>
            <a:r>
              <a:rPr lang="ru-RU" dirty="0" smtClean="0"/>
              <a:t> что вчера дрались со мной.</a:t>
            </a:r>
          </a:p>
          <a:p>
            <a:pPr algn="ctr"/>
            <a:r>
              <a:rPr lang="ru-RU" dirty="0" smtClean="0"/>
              <a:t> Я б совсем не мыла лапы, молоко бы не пила,</a:t>
            </a:r>
          </a:p>
          <a:p>
            <a:pPr algn="ctr"/>
            <a:r>
              <a:rPr lang="ru-RU" dirty="0" smtClean="0"/>
              <a:t> и без мамы, и без папы</a:t>
            </a:r>
          </a:p>
          <a:p>
            <a:pPr algn="ctr"/>
            <a:r>
              <a:rPr lang="ru-RU" dirty="0" smtClean="0"/>
              <a:t> я б щеночка завела!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sz="4800" dirty="0" smtClean="0"/>
              <a:t>Минутка  чистописания</a:t>
            </a:r>
            <a:endParaRPr lang="ru-RU" sz="4800" dirty="0"/>
          </a:p>
        </p:txBody>
      </p:sp>
      <p:pic>
        <p:nvPicPr>
          <p:cNvPr id="1026" name="Picture 2" descr="C:\Users\Мясник\Desktop\Безымянный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85860"/>
            <a:ext cx="471490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водя рукой по линиям, а лишь следя глазами, определите, какие буквы соответствуют числам. Прочитайте слово.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endParaRPr lang="ru-RU" sz="31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Мясник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7358114" cy="4357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14366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itchFamily="66" charset="0"/>
              </a:rPr>
              <a:t>Спасибо.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Когда-то вместо этого слова произносилось сочетание двух слов: “Спаси (тебе) Бог”, как исполненное благодарности пожелание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СПАСИ БОГ – Г = Спасибо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Имя существительное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142984"/>
            <a:ext cx="34290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857496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643050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643050"/>
            <a:ext cx="2266950" cy="254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2844" y="485776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Что мы уже знаем об имени существительном?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мы уже знаем об имени существительном?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84296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Тема урока: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92893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РОД ИМЁН СУЩЕСТВИТЕЛЬНЫХ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МУЖ                                    ЖЕНА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257176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14488"/>
            <a:ext cx="307183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000636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071810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214422"/>
            <a:ext cx="2000265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Красивые фоны для презентаций\Abstract-backgrounds\1680colourback_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50033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643050"/>
            <a:ext cx="28575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9" y="1643050"/>
            <a:ext cx="271464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428604"/>
            <a:ext cx="1596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Он мой</a:t>
            </a:r>
          </a:p>
          <a:p>
            <a:r>
              <a:rPr lang="ru-RU" sz="3200" dirty="0" smtClean="0"/>
              <a:t>(м.р.)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357167"/>
            <a:ext cx="194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Она моя</a:t>
            </a:r>
          </a:p>
          <a:p>
            <a:r>
              <a:rPr lang="ru-RU" sz="3600" dirty="0" smtClean="0"/>
              <a:t>(ж.р.)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285728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Оно моё</a:t>
            </a:r>
          </a:p>
          <a:p>
            <a:r>
              <a:rPr lang="ru-RU" sz="3600" dirty="0" smtClean="0"/>
              <a:t>(ср.р.)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217</TotalTime>
  <Words>354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     Урок русского языка  в 3 А классе</vt:lpstr>
      <vt:lpstr>         Минутка  чистописания</vt:lpstr>
      <vt:lpstr>      Не водя рукой по линиям, а лишь следя глазами, определите, какие буквы соответствуют числам. Прочитайте слово. </vt:lpstr>
      <vt:lpstr>Спасибо. Когда-то вместо этого слова произносилось сочетание двух слов: “Спаси (тебе) Бог”, как исполненное благодарности пожелание  СПАСИ БОГ – Г = Спасибо   </vt:lpstr>
      <vt:lpstr>      Имя существительное  </vt:lpstr>
      <vt:lpstr>Что мы уже знаем об имени существительном? </vt:lpstr>
      <vt:lpstr>Тема урока:</vt:lpstr>
      <vt:lpstr> МУЖ                                    ЖЕНА</vt:lpstr>
      <vt:lpstr>Презентация PowerPoint</vt:lpstr>
      <vt:lpstr>С тех пор существительное не путает род и говорит: </vt:lpstr>
      <vt:lpstr>Распределите слова по колонкам в зависимости от рода, запишите их</vt:lpstr>
      <vt:lpstr>               Физкультминутка</vt:lpstr>
      <vt:lpstr>Это интересно!</vt:lpstr>
      <vt:lpstr>Исправь ошибки.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 имён существительных.</dc:title>
  <dc:creator>Мясник</dc:creator>
  <cp:lastModifiedBy>Евгений</cp:lastModifiedBy>
  <cp:revision>26</cp:revision>
  <dcterms:created xsi:type="dcterms:W3CDTF">2011-12-21T14:38:59Z</dcterms:created>
  <dcterms:modified xsi:type="dcterms:W3CDTF">2015-10-04T07:18:50Z</dcterms:modified>
</cp:coreProperties>
</file>