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89" r:id="rId4"/>
    <p:sldId id="273" r:id="rId5"/>
    <p:sldId id="258" r:id="rId6"/>
    <p:sldId id="274" r:id="rId7"/>
    <p:sldId id="259" r:id="rId8"/>
    <p:sldId id="275" r:id="rId9"/>
    <p:sldId id="260" r:id="rId10"/>
    <p:sldId id="276" r:id="rId11"/>
    <p:sldId id="261" r:id="rId12"/>
    <p:sldId id="277" r:id="rId13"/>
    <p:sldId id="262" r:id="rId14"/>
    <p:sldId id="278" r:id="rId15"/>
    <p:sldId id="263" r:id="rId16"/>
    <p:sldId id="279" r:id="rId17"/>
    <p:sldId id="264" r:id="rId18"/>
    <p:sldId id="280" r:id="rId19"/>
    <p:sldId id="265" r:id="rId20"/>
    <p:sldId id="281" r:id="rId21"/>
    <p:sldId id="266" r:id="rId22"/>
    <p:sldId id="282" r:id="rId23"/>
    <p:sldId id="267" r:id="rId24"/>
    <p:sldId id="283" r:id="rId25"/>
    <p:sldId id="268" r:id="rId26"/>
    <p:sldId id="284" r:id="rId27"/>
    <p:sldId id="269" r:id="rId28"/>
    <p:sldId id="285" r:id="rId29"/>
    <p:sldId id="270" r:id="rId30"/>
    <p:sldId id="286" r:id="rId31"/>
    <p:sldId id="288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Хвостатая викторина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пр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616624" cy="618058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  <p:pic>
        <p:nvPicPr>
          <p:cNvPr id="4" name="Содержимое 3" descr="б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772816"/>
            <a:ext cx="5355011" cy="489861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пр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616624" cy="618058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pic>
        <p:nvPicPr>
          <p:cNvPr id="4" name="Содержимое 3" descr="в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5726" y="1935163"/>
            <a:ext cx="4732547" cy="43894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пр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616624" cy="618058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БОБР</a:t>
            </a:r>
            <a:endParaRPr lang="ru-RU" dirty="0"/>
          </a:p>
        </p:txBody>
      </p:sp>
      <p:pic>
        <p:nvPicPr>
          <p:cNvPr id="4" name="Содержимое 3" descr="бо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2901" y="1772816"/>
            <a:ext cx="8226453" cy="482453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пр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616624" cy="618058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СКУНС</a:t>
            </a:r>
            <a:endParaRPr lang="ru-RU" dirty="0"/>
          </a:p>
        </p:txBody>
      </p:sp>
      <p:pic>
        <p:nvPicPr>
          <p:cNvPr id="4" name="Содержимое 3" descr="с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00809"/>
            <a:ext cx="6624736" cy="462379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пр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616624" cy="618058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МЫШЬ</a:t>
            </a:r>
            <a:endParaRPr lang="ru-RU" dirty="0"/>
          </a:p>
        </p:txBody>
      </p:sp>
      <p:pic>
        <p:nvPicPr>
          <p:cNvPr id="4" name="Содержимое 3" descr="м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844824"/>
            <a:ext cx="6694884" cy="432048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пр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616624" cy="618058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пр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616624" cy="618058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ЛОШАДЬ</a:t>
            </a:r>
            <a:endParaRPr lang="ru-RU" dirty="0"/>
          </a:p>
        </p:txBody>
      </p:sp>
      <p:pic>
        <p:nvPicPr>
          <p:cNvPr id="4" name="Содержимое 3" descr="ло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6120680" cy="433581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пр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616624" cy="618058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ОСЕЛ</a:t>
            </a:r>
            <a:endParaRPr lang="ru-RU" dirty="0"/>
          </a:p>
        </p:txBody>
      </p:sp>
      <p:pic>
        <p:nvPicPr>
          <p:cNvPr id="4" name="Содержимое 3" descr="ос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9246" y="1772817"/>
            <a:ext cx="5735042" cy="430128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пр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616624" cy="618058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ПАВЛИН</a:t>
            </a:r>
            <a:endParaRPr lang="ru-RU" dirty="0"/>
          </a:p>
        </p:txBody>
      </p:sp>
      <p:pic>
        <p:nvPicPr>
          <p:cNvPr id="4" name="Содержимое 3" descr="п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6767156" cy="482453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пр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616624" cy="618058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ЗМЕЯ</a:t>
            </a:r>
            <a:endParaRPr lang="ru-RU" dirty="0"/>
          </a:p>
        </p:txBody>
      </p:sp>
      <p:pic>
        <p:nvPicPr>
          <p:cNvPr id="4" name="Содержимое 3" descr="зм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пр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616624" cy="618058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ЯЩЕРИЦА</a:t>
            </a:r>
            <a:endParaRPr lang="ru-RU" dirty="0"/>
          </a:p>
        </p:txBody>
      </p:sp>
      <p:pic>
        <p:nvPicPr>
          <p:cNvPr id="4" name="Содержимое 3" descr="я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868017"/>
            <a:ext cx="5616624" cy="430305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704088"/>
            <a:ext cx="3826768" cy="1143000"/>
          </a:xfrm>
        </p:spPr>
        <p:txBody>
          <a:bodyPr/>
          <a:lstStyle/>
          <a:p>
            <a:r>
              <a:rPr lang="ru-RU" dirty="0" smtClean="0"/>
              <a:t>ЛЯГУШКА</a:t>
            </a:r>
            <a:endParaRPr lang="ru-RU" dirty="0"/>
          </a:p>
        </p:txBody>
      </p:sp>
      <p:pic>
        <p:nvPicPr>
          <p:cNvPr id="7" name="Содержимое 6" descr="голо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4038600" cy="2808312"/>
          </a:xfrm>
        </p:spPr>
      </p:pic>
      <p:pic>
        <p:nvPicPr>
          <p:cNvPr id="9" name="Содержимое 3" descr="ля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756638"/>
            <a:ext cx="4320480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пр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616624" cy="618058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КЕНГУРУ</a:t>
            </a:r>
            <a:endParaRPr lang="ru-RU" dirty="0"/>
          </a:p>
        </p:txBody>
      </p:sp>
      <p:pic>
        <p:nvPicPr>
          <p:cNvPr id="4" name="Содержимое 3" descr="к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696744" cy="501085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МОЛОДЦЫ!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пр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616624" cy="618058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ЛЕВ</a:t>
            </a:r>
            <a:endParaRPr lang="ru-RU" dirty="0"/>
          </a:p>
        </p:txBody>
      </p:sp>
      <p:pic>
        <p:nvPicPr>
          <p:cNvPr id="4" name="Содержимое 3" descr="л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95266"/>
            <a:ext cx="5904656" cy="486923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пр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616624" cy="618058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ЗАЯЦ</a:t>
            </a:r>
            <a:endParaRPr lang="ru-RU" dirty="0"/>
          </a:p>
        </p:txBody>
      </p:sp>
      <p:pic>
        <p:nvPicPr>
          <p:cNvPr id="4" name="Содержимое 3" descr="з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51548"/>
            <a:ext cx="6299738" cy="474580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пр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616624" cy="618058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СВИНЬЯ</a:t>
            </a:r>
            <a:endParaRPr lang="ru-RU" dirty="0"/>
          </a:p>
        </p:txBody>
      </p:sp>
      <p:pic>
        <p:nvPicPr>
          <p:cNvPr id="4" name="Содержимое 3" descr="с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794902"/>
            <a:ext cx="5760640" cy="491574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19</Words>
  <Application>Microsoft Office PowerPoint</Application>
  <PresentationFormat>Экран (4:3)</PresentationFormat>
  <Paragraphs>17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Хвостатая викторина</vt:lpstr>
      <vt:lpstr>Слайд 2</vt:lpstr>
      <vt:lpstr>ЛЯГУШКА</vt:lpstr>
      <vt:lpstr>Слайд 4</vt:lpstr>
      <vt:lpstr>ЛЕВ</vt:lpstr>
      <vt:lpstr>Слайд 6</vt:lpstr>
      <vt:lpstr>ЗАЯЦ</vt:lpstr>
      <vt:lpstr>Слайд 8</vt:lpstr>
      <vt:lpstr>СВИНЬЯ</vt:lpstr>
      <vt:lpstr>Слайд 10</vt:lpstr>
      <vt:lpstr>БЕЛКА</vt:lpstr>
      <vt:lpstr>Слайд 12</vt:lpstr>
      <vt:lpstr>ВОЛК</vt:lpstr>
      <vt:lpstr>Слайд 14</vt:lpstr>
      <vt:lpstr>БОБР</vt:lpstr>
      <vt:lpstr>Слайд 16</vt:lpstr>
      <vt:lpstr>СКУНС</vt:lpstr>
      <vt:lpstr>Слайд 18</vt:lpstr>
      <vt:lpstr>МЫШЬ</vt:lpstr>
      <vt:lpstr>Слайд 20</vt:lpstr>
      <vt:lpstr>ЛОШАДЬ</vt:lpstr>
      <vt:lpstr>Слайд 22</vt:lpstr>
      <vt:lpstr>ОСЕЛ</vt:lpstr>
      <vt:lpstr>Слайд 24</vt:lpstr>
      <vt:lpstr>ПАВЛИН</vt:lpstr>
      <vt:lpstr>Слайд 26</vt:lpstr>
      <vt:lpstr>ЗМЕЯ</vt:lpstr>
      <vt:lpstr>Слайд 28</vt:lpstr>
      <vt:lpstr>ЯЩЕРИЦА</vt:lpstr>
      <vt:lpstr>Слайд 30</vt:lpstr>
      <vt:lpstr>КЕНГУРУ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Хвостатая викторина</dc:title>
  <dc:creator>Евгений</dc:creator>
  <cp:lastModifiedBy>Евгений</cp:lastModifiedBy>
  <cp:revision>6</cp:revision>
  <dcterms:created xsi:type="dcterms:W3CDTF">2012-10-29T18:34:54Z</dcterms:created>
  <dcterms:modified xsi:type="dcterms:W3CDTF">2012-10-29T19:20:02Z</dcterms:modified>
</cp:coreProperties>
</file>