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5" r:id="rId3"/>
    <p:sldId id="258" r:id="rId4"/>
    <p:sldId id="266" r:id="rId5"/>
    <p:sldId id="257" r:id="rId6"/>
    <p:sldId id="267" r:id="rId7"/>
    <p:sldId id="260" r:id="rId8"/>
    <p:sldId id="269" r:id="rId9"/>
    <p:sldId id="259" r:id="rId10"/>
    <p:sldId id="261" r:id="rId11"/>
    <p:sldId id="264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4" autoAdjust="0"/>
    <p:restoredTop sz="94660"/>
  </p:normalViewPr>
  <p:slideViewPr>
    <p:cSldViewPr>
      <p:cViewPr>
        <p:scale>
          <a:sx n="50" d="100"/>
          <a:sy n="50" d="100"/>
        </p:scale>
        <p:origin x="-19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5ED6-74DD-4A98-B12C-C677EF83A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2FFE-FC40-4AD7-B494-3CBDFE637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6BB-0035-4733-9971-72EA9966B5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A8DE63-6CBB-4377-9DE8-82A629301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EAFF81-DFDF-47C7-A5E4-BAEAED100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1E40-4411-437E-A5AD-7569D82BC5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449-A9AF-47B3-B75C-DFC35EC1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FE92-BE65-4C1B-BFB2-0ACD73BBE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41BF-4B81-42EB-B177-CFC13CB3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7621-3641-4EE0-B264-1E308D4BC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A225-B70D-4486-88EA-01C07854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1782-259A-4B2F-929E-3AD735F58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1AC4-E3CB-4B32-9B9A-F48EBEC7C6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40AD3B-5920-4C1D-B23D-3F9F60302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.mail.ru/cln2774/search.enc.mail.ru/search_enc?q=&#1054;&#1089;&#1090;&#1088;&#1086;&#1074;%20&#1042;&#1088;&#1072;&#1085;&#1075;&#1077;&#1083;&#1103;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4" y="0"/>
            <a:ext cx="8229600" cy="17367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Белые      медведи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9" descr="nwe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84784"/>
            <a:ext cx="3968749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животные и их детеныш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2" y="1484784"/>
            <a:ext cx="522064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Детеныши белого медведя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412776"/>
            <a:ext cx="4860032" cy="324036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 b="1" dirty="0"/>
              <a:t>В берлогах (в январе-феврале) медведицы рожают</a:t>
            </a:r>
            <a:r>
              <a:rPr lang="ru-RU" sz="2000" b="1" dirty="0" smtClean="0"/>
              <a:t>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молодые — обычно только одного медвежонка, старые — двух, реже трех-четырех. Медвежата так же малы, как у всех медведей. Чтобы не мерзли, мать держит их между лапами, чаще задними, и дышит на них, согревая. Молоком кормит год и больше, водит их за собой два года. 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11064" y="4797152"/>
            <a:ext cx="77773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000" b="1" dirty="0"/>
              <a:t>Интересно, как медведицы переносят медвежат: не за загривок, как собаки, а взяв в пасть всю голову медвежонка! Это когда он совсем мал. А постарше станут медвежата и пойдут с матерью купаться, и вдруг беда там! </a:t>
            </a:r>
            <a:r>
              <a:rPr lang="ru-RU" sz="2000" b="1" dirty="0" smtClean="0"/>
              <a:t> </a:t>
            </a:r>
            <a:r>
              <a:rPr lang="ru-RU" sz="2000" b="1" dirty="0"/>
              <a:t>Х</a:t>
            </a:r>
            <a:r>
              <a:rPr lang="ru-RU" sz="2000" b="1" dirty="0" smtClean="0"/>
              <a:t>ватают </a:t>
            </a:r>
            <a:r>
              <a:rPr lang="ru-RU" sz="2000" b="1" dirty="0"/>
              <a:t>ее зубами за уши, и она их буксирует туда, где безопаснее.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 sz="2000" dirty="0"/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 sz="2000" dirty="0"/>
          </a:p>
        </p:txBody>
      </p:sp>
      <p:pic>
        <p:nvPicPr>
          <p:cNvPr id="5122" name="Picture 2" descr="http://review-planet.ru/wp-content/uploads/2013/03/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420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8525" y="1473845"/>
            <a:ext cx="4355976" cy="316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0" grpId="0" build="p"/>
      <p:bldP spid="31750" grpId="1" build="p"/>
      <p:bldP spid="31750" grpId="2" build="p"/>
      <p:bldP spid="31755" grpId="0"/>
      <p:bldP spid="317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Заключение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5822933"/>
            <a:ext cx="9145016" cy="135048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Находился под угрозой уничтожения, но с конца 70-х гг. численность восстанавливается. Специально охраняется в заповеднике 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2"/>
              </a:rPr>
              <a:t>Остров </a:t>
            </a:r>
            <a:r>
              <a:rPr lang="ru-RU" sz="2400" b="1" dirty="0">
                <a:hlinkClick r:id="rId2"/>
              </a:rPr>
              <a:t>Врангеля</a:t>
            </a:r>
            <a:r>
              <a:rPr lang="ru-RU" sz="2400" b="1" dirty="0"/>
              <a:t>. В Красной книге МСОП. </a:t>
            </a:r>
            <a:br>
              <a:rPr lang="ru-RU" sz="2400" b="1" dirty="0"/>
            </a:br>
            <a:endParaRPr lang="ru-RU" sz="2400" b="1" dirty="0"/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60840" cy="472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6" name="Picture 20" descr="nwe083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</p:spPr>
      </p:pic>
      <p:pic>
        <p:nvPicPr>
          <p:cNvPr id="60437" name="Picture 21" descr="nwe111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</p:spPr>
      </p:pic>
      <p:pic>
        <p:nvPicPr>
          <p:cNvPr id="60438" name="Picture 22" descr="polar_bear00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</p:spPr>
      </p:pic>
      <p:pic>
        <p:nvPicPr>
          <p:cNvPr id="60439" name="Picture 23" descr="polar_bear003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56775" cy="7034213"/>
          </a:xfrm>
          <a:prstGeom prst="rect">
            <a:avLst/>
          </a:prstGeom>
          <a:noFill/>
        </p:spPr>
      </p:pic>
      <p:pic>
        <p:nvPicPr>
          <p:cNvPr id="60440" name="Picture 24" descr="polar_bear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828213" cy="8308975"/>
          </a:xfrm>
          <a:prstGeom prst="rect">
            <a:avLst/>
          </a:prstGeom>
          <a:noFill/>
        </p:spPr>
      </p:pic>
      <p:pic>
        <p:nvPicPr>
          <p:cNvPr id="60441" name="Picture 25" descr="polar_bears001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557000" cy="83248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484438" y="2205038"/>
            <a:ext cx="5759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i="1"/>
              <a:t>КОНЕЦ</a:t>
            </a:r>
          </a:p>
        </p:txBody>
      </p:sp>
      <p:pic>
        <p:nvPicPr>
          <p:cNvPr id="3074" name="Picture 2" descr="http://review-planet.ru/wp-content/uploads/2013/03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" y="476673"/>
            <a:ext cx="9157829" cy="584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" y="-61573"/>
            <a:ext cx="9048328" cy="701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882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4128"/>
            <a:ext cx="4038600" cy="5115272"/>
          </a:xfrm>
        </p:spPr>
        <p:txBody>
          <a:bodyPr/>
          <a:lstStyle/>
          <a:p>
            <a:r>
              <a:rPr lang="ru-RU" sz="2800" b="1" dirty="0"/>
              <a:t>Внешний вид</a:t>
            </a:r>
          </a:p>
          <a:p>
            <a:r>
              <a:rPr lang="ru-RU" sz="2800" b="1" dirty="0"/>
              <a:t>Где обитают белые медведи</a:t>
            </a:r>
          </a:p>
          <a:p>
            <a:r>
              <a:rPr lang="ru-RU" sz="2800" b="1" dirty="0"/>
              <a:t>Чем питаются</a:t>
            </a:r>
          </a:p>
          <a:p>
            <a:r>
              <a:rPr lang="ru-RU" sz="2800" b="1" dirty="0"/>
              <a:t>Когда ложатся в спячку</a:t>
            </a:r>
          </a:p>
          <a:p>
            <a:r>
              <a:rPr lang="ru-RU" sz="2800" b="1" dirty="0"/>
              <a:t>Детёныши</a:t>
            </a:r>
          </a:p>
          <a:p>
            <a:r>
              <a:rPr lang="ru-RU" sz="2800" b="1" dirty="0"/>
              <a:t>Заключение</a:t>
            </a:r>
          </a:p>
          <a:p>
            <a:endParaRPr lang="ru-RU" sz="2800" b="1" dirty="0"/>
          </a:p>
        </p:txBody>
      </p:sp>
      <p:pic>
        <p:nvPicPr>
          <p:cNvPr id="1026" name="Picture 2" descr="http://review-planet.ru/wp-content/uploads/2013/03/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70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Внешний вид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92488" cy="449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Белый медведь -хищное млекопитающее семейства медведей. Длина 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2— 3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м,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масса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700—800 кг.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Хорошо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плавает и ныряет. Летом кочует.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www.tione.ru/_ph/7/722594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62" y="3429000"/>
            <a:ext cx="483893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Внешний вид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749624"/>
            <a:ext cx="4038600" cy="3127648"/>
          </a:xfrm>
          <a:noFill/>
          <a:ln/>
        </p:spPr>
        <p:txBody>
          <a:bodyPr/>
          <a:lstStyle/>
          <a:p>
            <a:pPr algn="ctr"/>
            <a:r>
              <a:rPr lang="ru-RU" b="1" dirty="0"/>
              <a:t>Нос у него черный, а весь мех, которым густо поросли даже подошвы лап, белый и зимой и летом. </a:t>
            </a:r>
          </a:p>
          <a:p>
            <a:endParaRPr lang="ru-RU" sz="2800" dirty="0"/>
          </a:p>
        </p:txBody>
      </p:sp>
      <p:pic>
        <p:nvPicPr>
          <p:cNvPr id="48137" name="Picture 9" descr="nwe0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2492896"/>
            <a:ext cx="4759573" cy="380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Где обитают белые медведи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92288"/>
            <a:ext cx="5076056" cy="3629000"/>
          </a:xfrm>
        </p:spPr>
        <p:txBody>
          <a:bodyPr/>
          <a:lstStyle/>
          <a:p>
            <a:pPr algn="ctr"/>
            <a:r>
              <a:rPr lang="ru-RU" sz="2400" b="1" dirty="0"/>
              <a:t>Родина белого медведя и постоянное его местожительство — полярные страны, острова, берега Северного Ледовитого океана, как американские, так и азиатско-европейские (кроме побережья Баренцева и Карского морей). </a:t>
            </a:r>
          </a:p>
        </p:txBody>
      </p:sp>
      <p:pic>
        <p:nvPicPr>
          <p:cNvPr id="22537" name="Picture 9" descr="MP00640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6013" y="1847850"/>
            <a:ext cx="3894137" cy="38782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Где обитают белые медведи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224" y="5085184"/>
            <a:ext cx="9176320" cy="2232248"/>
          </a:xfrm>
        </p:spPr>
        <p:txBody>
          <a:bodyPr>
            <a:normAutofit/>
          </a:bodyPr>
          <a:lstStyle/>
          <a:p>
            <a:r>
              <a:rPr lang="ru-RU" sz="2800" b="1" dirty="0"/>
              <a:t>Впрочем, на берегах белые медведи живут только в узкой приморской полосе, дальше чем на один-два километра в глубь материков обычно не заходят. Дрейфующие льды — вот их стихия.</a:t>
            </a:r>
          </a:p>
          <a:p>
            <a:endParaRPr lang="ru-RU" sz="2800" dirty="0"/>
          </a:p>
        </p:txBody>
      </p:sp>
      <p:pic>
        <p:nvPicPr>
          <p:cNvPr id="2050" name="Picture 2" descr="http://review-planet.ru/wp-content/uploads/2013/03/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84" y="981049"/>
            <a:ext cx="6667500" cy="424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питаются белые медведи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ru-RU" sz="2800"/>
              <a:t>В море ловит белый медведь рыбу, на льдинах (да и в воде тоже) — тюленей, на берегу — песцов, пеструшек, северных оленей. Когда голоден, ест и падаль, водоросли, мхи. </a:t>
            </a:r>
          </a:p>
        </p:txBody>
      </p:sp>
      <p:pic>
        <p:nvPicPr>
          <p:cNvPr id="28685" name="Picture 13" descr="polar_bear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557338"/>
            <a:ext cx="4139778" cy="331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7" name="Picture 15" descr="420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240377"/>
            <a:ext cx="4176464" cy="561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95858" y="1700808"/>
            <a:ext cx="4248150" cy="437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ru-RU" sz="2800" dirty="0"/>
              <a:t>Рассказывают, что, подползая по снегу к лежбищу тюленей, не забывает белый медведь свой нос все время прикрывать лапами, чтобы не выдал. </a:t>
            </a:r>
          </a:p>
          <a:p>
            <a:pPr algn="ctr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ru-RU" sz="2800" dirty="0"/>
          </a:p>
          <a:p>
            <a:pPr algn="ctr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ru-RU" sz="1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 build="p"/>
      <p:bldP spid="28685" grpId="0" build="p"/>
      <p:bldP spid="28687" grpId="0" build="p"/>
      <p:bldP spid="286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ложатся в спячку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8075240" cy="20448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Яловые, не беременные, медведицы спят месяца четыре. Беременные — 170 дней</a:t>
            </a:r>
            <a:r>
              <a:rPr lang="ru-RU" sz="2400" b="1" dirty="0" smtClean="0"/>
              <a:t>.</a:t>
            </a: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Самцы вовсе не спят, а всю зиму бродят. Впрочем, по некоторым наблюдениям, и они тоже спят будто бы, но недолго — месяца два. </a:t>
            </a:r>
          </a:p>
          <a:p>
            <a:pPr algn="ctr"/>
            <a:endParaRPr lang="ru-RU" sz="2400" dirty="0"/>
          </a:p>
        </p:txBody>
      </p:sp>
      <p:pic>
        <p:nvPicPr>
          <p:cNvPr id="54278" name="Picture 6" descr="420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140968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Когда ложатся в спячку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8032" y="4794448"/>
            <a:ext cx="8100392" cy="22349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Зиму медведицы спят в берлогах (но не во льдах, а на берегу), где-нибудь под обрывом, заметенным снегом. Подсчитали примерно, что на острове Врангеля каждый год устраиваются зимовать 150-200 белых полярных «дам». 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64" y="1203503"/>
            <a:ext cx="5585764" cy="3665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328</TotalTime>
  <Words>425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Белые      медведи </vt:lpstr>
      <vt:lpstr>План</vt:lpstr>
      <vt:lpstr>Внешний вид</vt:lpstr>
      <vt:lpstr>Внешний вид</vt:lpstr>
      <vt:lpstr>Где обитают белые медведи</vt:lpstr>
      <vt:lpstr>Где обитают белые медведи</vt:lpstr>
      <vt:lpstr>Чем питаются белые медведи</vt:lpstr>
      <vt:lpstr>Когда ложатся в спячку</vt:lpstr>
      <vt:lpstr>Когда ложатся в спячку</vt:lpstr>
      <vt:lpstr>Детеныши белого медведя</vt:lpstr>
      <vt:lpstr>Заключение</vt:lpstr>
      <vt:lpstr>Презентация PowerPoint</vt:lpstr>
      <vt:lpstr>Презентация PowerPoint</vt:lpstr>
      <vt:lpstr>Презентация PowerPoint</vt:lpstr>
    </vt:vector>
  </TitlesOfParts>
  <Company>школа 151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Белые медведи.</dc:title>
  <dc:creator>\</dc:creator>
  <cp:lastModifiedBy>Старенький проказник</cp:lastModifiedBy>
  <cp:revision>36</cp:revision>
  <dcterms:created xsi:type="dcterms:W3CDTF">2006-02-26T11:28:17Z</dcterms:created>
  <dcterms:modified xsi:type="dcterms:W3CDTF">2014-03-04T18:23:36Z</dcterms:modified>
</cp:coreProperties>
</file>