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4624"/>
            <a:ext cx="8805664" cy="5040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Фамилия, имя учащегося______________________ </a:t>
            </a:r>
            <a:r>
              <a:rPr lang="ru-RU" b="1" dirty="0"/>
              <a:t>ВАРИАНТ 2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964488" cy="638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765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892480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6618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964488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9731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89248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470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892480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613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89248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0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964488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1097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XTreme.ws</cp:lastModifiedBy>
  <cp:revision>2</cp:revision>
  <dcterms:created xsi:type="dcterms:W3CDTF">2014-12-14T15:21:27Z</dcterms:created>
  <dcterms:modified xsi:type="dcterms:W3CDTF">2014-12-14T15:53:05Z</dcterms:modified>
</cp:coreProperties>
</file>