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712968" cy="3600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Фамилия, имя учащегося______________________ ВАРИАНТ 1.</a:t>
            </a:r>
          </a:p>
          <a:p>
            <a:pPr marL="0" indent="0"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820472" cy="638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7089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640960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687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2181"/>
            <a:ext cx="8748464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560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89248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6014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849" y="116632"/>
            <a:ext cx="8649264" cy="684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3018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820472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577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8820472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011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Учитель</cp:lastModifiedBy>
  <cp:revision>5</cp:revision>
  <dcterms:created xsi:type="dcterms:W3CDTF">2014-12-14T14:41:42Z</dcterms:created>
  <dcterms:modified xsi:type="dcterms:W3CDTF">2014-12-15T07:53:38Z</dcterms:modified>
</cp:coreProperties>
</file>