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3520" y="5013176"/>
            <a:ext cx="4320480" cy="1874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Оля слушает в лесу,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кричат кукушки.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для этого нужны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Оле ...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77072"/>
            <a:ext cx="3923929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" y="0"/>
            <a:ext cx="91137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7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6"/>
            <a:ext cx="9144000" cy="685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0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42062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 smtClean="0"/>
              <a:t>Разные части органа слуха по цепочке передают звуковой сигнал вглубь уха к специальным чувствительным клеткам. Затем по нерву сигнал поступает в головной мозг, который перерабатывает данный сигнал, и человек осознаёт, что слышит звук.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" y="2996952"/>
            <a:ext cx="317809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59401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4"/>
            <a:ext cx="8784976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60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708920"/>
            <a:ext cx="504056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B0F0"/>
                </a:solidFill>
              </a:rPr>
              <a:t>Нельзя постоянно слушать музыку в наушниках!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80300"/>
            <a:ext cx="3360601" cy="258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88385" y="4232920"/>
            <a:ext cx="3155615" cy="171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93610" y="3573938"/>
            <a:ext cx="3155615" cy="139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Очень громкая музыка приводит к снижению слуха!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92774"/>
            <a:ext cx="2165226" cy="2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40883" y="6021288"/>
            <a:ext cx="5503118" cy="836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Нельзя засовывать посторонние предметы в уши.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387</TotalTime>
  <Words>76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Санёк</dc:creator>
  <cp:lastModifiedBy>Санёк</cp:lastModifiedBy>
  <cp:revision>7</cp:revision>
  <dcterms:created xsi:type="dcterms:W3CDTF">2015-10-04T05:10:31Z</dcterms:created>
  <dcterms:modified xsi:type="dcterms:W3CDTF">2015-10-11T03:03:36Z</dcterms:modified>
</cp:coreProperties>
</file>