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09" autoAdjust="0"/>
    <p:restoredTop sz="86401" autoAdjust="0"/>
  </p:normalViewPr>
  <p:slideViewPr>
    <p:cSldViewPr>
      <p:cViewPr varScale="1">
        <p:scale>
          <a:sx n="67" d="100"/>
          <a:sy n="67" d="100"/>
        </p:scale>
        <p:origin x="-11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26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04.06.2013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636912"/>
            <a:ext cx="3384376" cy="2016224"/>
          </a:xfrm>
        </p:spPr>
        <p:txBody>
          <a:bodyPr>
            <a:noAutofit/>
          </a:bodyPr>
          <a:lstStyle/>
          <a:p>
            <a:r>
              <a:rPr lang="ru-RU" sz="2800" smtClean="0">
                <a:latin typeface="Monotype Corsiva" pitchFamily="66" charset="0"/>
              </a:rPr>
              <a:t>Презентация на тему: «Нравственное воспитание человека»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1" y="4725144"/>
            <a:ext cx="3183137" cy="1368152"/>
          </a:xfrm>
        </p:spPr>
        <p:txBody>
          <a:bodyPr>
            <a:noAutofit/>
          </a:bodyPr>
          <a:lstStyle/>
          <a:p>
            <a:r>
              <a:rPr lang="ru-RU" sz="2800" smtClean="0">
                <a:latin typeface="Monotype Corsiva" pitchFamily="66" charset="0"/>
              </a:rPr>
              <a:t>Подготовила: Соболева Елена Владимировна</a:t>
            </a:r>
            <a:endParaRPr lang="ru-RU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6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08912" cy="28803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Система подрастающего поколения имеет своей целью формирование поликультурной личности. Значительное место  в ее структуре занимают моральные свойства, которые проявляются в сознании и реализуются в деятельности и отношениях, в поведении. Нравственное формирование личности происходит в единстве основных компонентов: среды, воспитания и самовоспитания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41952"/>
            <a:ext cx="5256584" cy="348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1634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620688"/>
            <a:ext cx="5040559" cy="6237312"/>
          </a:xfrm>
        </p:spPr>
        <p:txBody>
          <a:bodyPr>
            <a:normAutofit/>
          </a:bodyPr>
          <a:lstStyle/>
          <a:p>
            <a:r>
              <a:rPr lang="ru-RU" dirty="0"/>
              <a:t>Функции нравственного воспитания направлены на внесение в сознание ребенка знаний о моральных принципах и нормах развивающегося общества, на организацию жизни школьников и вовлечение их в разнообразную деятельность, формирующую нравственное отношение, в которых отражаются моральные требования общества.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209" y="1616966"/>
            <a:ext cx="3357247" cy="4476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500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692696"/>
            <a:ext cx="3888432" cy="597666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Нравственное воспитание действительно занимает важное место во всей системе учебно-воспитательного процесса, так как за ним стоит не только развитие нравственных качеств человека, но и всей личности в целом: ее сущностных сил, духовных потребностей, эстетических взглядов, личных и общественных представлений, </a:t>
            </a:r>
            <a:r>
              <a:rPr lang="ru-RU" dirty="0" smtClean="0"/>
              <a:t>мировоззрения.</a:t>
            </a:r>
            <a:endParaRPr lang="ru-RU" dirty="0"/>
          </a:p>
        </p:txBody>
      </p:sp>
      <p:pic>
        <p:nvPicPr>
          <p:cNvPr id="2050" name="Picture 2" descr="F:\DCIM\Camera\2013-04-09 11.53.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4752528" cy="4320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96533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560840" cy="5184576"/>
          </a:xfrm>
        </p:spPr>
        <p:txBody>
          <a:bodyPr>
            <a:normAutofit fontScale="92500"/>
          </a:bodyPr>
          <a:lstStyle/>
          <a:p>
            <a:r>
              <a:rPr lang="ru-RU" dirty="0"/>
              <a:t>Нравственное формирование происходит у детей на всех возрастных этапах. Наше исследование показало, что младший школьный возраст – возраст интенсивного накопления нравственного опыта. Он формируется под влиянием внешних факторов и внутренних предпосылок ребенка. Между ними происходит сложное взаимодействие, проявляющееся в их единстве и противоречивости. Внешние воздействия опосредуются направленностью личности, ее психологической структурой, особенностями характера, устойчивой мотивацией, которые складываются и развиваются под влиянием этих же воздействием.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740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7"/>
            <a:ext cx="8136904" cy="3168351"/>
          </a:xfrm>
        </p:spPr>
        <p:txBody>
          <a:bodyPr/>
          <a:lstStyle/>
          <a:p>
            <a:r>
              <a:rPr lang="ru-RU" dirty="0"/>
              <a:t>К основным внешним факторам, обеспечивающим формирование нравственного опыта, мы относим, наряду с содержанием и методами воспитания, стиль отношений педагога к детям, взаимоотношения между детьми в различных видах деятельности.</a:t>
            </a:r>
          </a:p>
          <a:p>
            <a:endParaRPr lang="ru-RU" dirty="0"/>
          </a:p>
        </p:txBody>
      </p:sp>
      <p:pic>
        <p:nvPicPr>
          <p:cNvPr id="3074" name="Picture 2" descr="F:\DCIM\Camera\2013-04-09 11.44.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78950"/>
            <a:ext cx="5220072" cy="3537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13116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449186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Обучение в начальных классах направлено на развитие активности ребенка, его творческого мышления. Ребенок учится выделять общие основы каких – то явлений, путем обобщений устанавливать внутренние связи частных проявлений, какой – либо системы. Формирование мыслительных операций, абстракции облегчают развитие нравственного сознания детей – умение видеть за предметами и предметными действиями нравственные отношения.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291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836712"/>
            <a:ext cx="4896544" cy="576064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Вовлечение детей в обязательную деятельность, прежде всего в учение и труд, «обеспечивает» возможность организации коллективных отношений. Через них ребенок осознает нравственную сущность своих и чужих поступков, становится восприимчивым к мыслям и чувствам других людей. Формирование нравственности всегда происходит в процессе взаимоотношений с людьми, через эти отношения даже младший школьник осмысливает или переосмысливает свою моральную позицию.</a:t>
            </a:r>
          </a:p>
          <a:p>
            <a:endParaRPr lang="ru-RU" dirty="0"/>
          </a:p>
        </p:txBody>
      </p:sp>
      <p:pic>
        <p:nvPicPr>
          <p:cNvPr id="4098" name="Picture 2" descr="F:\DCIM\Camera\2013-04-09 12.33.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50" y="2060848"/>
            <a:ext cx="3351014" cy="4468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96205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76672"/>
            <a:ext cx="7240650" cy="1296144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Вывод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488832" cy="446449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Исследование показало, что и познавательный интерес к нравственному развитию у младших школьников довольно велик, а наличие интереса - это первое из условий успешного воспитания. Кроме того, материал по формированию нравственных качеств обладает большим эмоциональным потенциалом, будь то литературные произведения, экскурсии. Именно сила эмоционального воздействия является путем проникновения в детское сознание, и средством формирования нравственных качеств личности. Формирование нравственных качеств способствует успешному процессу нравственного </a:t>
            </a:r>
            <a:r>
              <a:rPr lang="ru-RU" dirty="0" smtClean="0"/>
              <a:t>воспитания.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609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3600400" cy="6048672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/>
              <a:t>Человек в современном обществе на работе, дома, на улице вступает в контакты с множеством знакомых и незнакомых ему людей. Он бывает в роли руководителя и подчиненного, старшего и младшего, в деловых и личных отношениях, испытывает симпатию и антипатию. Все это в обществе требует от людей развитой нравственной культуры.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42947"/>
            <a:ext cx="4824536" cy="361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13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6921217" cy="4851901"/>
          </a:xfrm>
        </p:spPr>
        <p:txBody>
          <a:bodyPr>
            <a:normAutofit/>
          </a:bodyPr>
          <a:lstStyle/>
          <a:p>
            <a:r>
              <a:rPr lang="ru-RU" dirty="0"/>
              <a:t>Проблема формирования нравственной личности в настоящее время возрастает в связи с тем, что появляется потребность в формировании свободной, нравственной личности, умеющей разумно строить отношения с окружающим миром и самим собой. Новое социально – культурное отношение к человеку как к высшей ценности связано, прежде всего, с осмыслением проблем морали и этики.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279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latin typeface="Monotype Corsiva" pitchFamily="66" charset="0"/>
              </a:rPr>
              <a:t>Нравственное воспитание-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20888"/>
            <a:ext cx="8064896" cy="396044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sz="2800" dirty="0"/>
              <a:t>это процесс, направленный на целостное формирование и развитие личности ребенка. Он предполагает становление отношений ребенка к Родине, обществу, коллективу, людям, труду, своим обязанностям и отношению к себе. В процессе нравственного воспитания формируются чувства патриотизма и интернационализма, активное отношение к действительности, трудолюбие и глубокое уважение к людям труда.</a:t>
            </a:r>
          </a:p>
          <a:p>
            <a:pPr marL="68580" indent="0">
              <a:buNone/>
            </a:pPr>
            <a:endParaRPr lang="ru-RU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47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9685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dirty="0"/>
              <a:t>Нравственное развитие младшего школьника имеет свою специфику. Применительно к этому возрасту нельзя сказать о нравственных убеждениях, о достаточном уровне нравственно – волевой сферы, которое обеспечивает устойчивое поведение в чрезвычайных обстоятельствах, о высоком развитии нравственно – социальных мотивов, о развитии чувства чести и морального долга.</a:t>
            </a:r>
          </a:p>
        </p:txBody>
      </p:sp>
    </p:spTree>
    <p:extLst>
      <p:ext uri="{BB962C8B-B14F-4D97-AF65-F5344CB8AC3E}">
        <p14:creationId xmlns:p14="http://schemas.microsoft.com/office/powerpoint/2010/main" val="2600729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80920" cy="3312368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В этом возрасте младшие школьники основы своей этики. В обществе детей написанные правила передаются из поколения в поколение и становятся традиционными. Они связаны главным образом с товариществом, которое понимается достаточно широко: не выдавать, выручать из беды, не ябедничать, не сваливать вину на другого и т. п.</a:t>
            </a:r>
          </a:p>
          <a:p>
            <a:endParaRPr lang="ru-RU" dirty="0"/>
          </a:p>
        </p:txBody>
      </p:sp>
      <p:pic>
        <p:nvPicPr>
          <p:cNvPr id="1026" name="Picture 2" descr="C:\Users\елена\Desktop\Предметная неделя\2013-04-09 11.53.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89040"/>
            <a:ext cx="4509172" cy="274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111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224136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Monotype Corsiva" pitchFamily="66" charset="0"/>
              </a:rPr>
              <a:t>Аспекты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7560840" cy="4320480"/>
          </a:xfrm>
        </p:spPr>
        <p:txBody>
          <a:bodyPr>
            <a:normAutofit/>
          </a:bodyPr>
          <a:lstStyle/>
          <a:p>
            <a:r>
              <a:rPr lang="ru-RU" dirty="0"/>
              <a:t>Исследование функций нравственных норм в поведении младших школьников имеет в основном два важнейших аспекта. Первый направлен на выявление знаний детьми нравственных норм и правил, второй - на выявление условий, при которых нравственные нормы и ценности переходят во внутренний план и формируют поведение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126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7848872" cy="511256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/>
              <a:t>Психологи установили, что младший школьный возраст характеризуется повышенной восприимчивостью к усвоению нравственных требований и норм. Это позволяет своевременно заложить нравственный фундамент развитию личности. Стержнем воспитания, определяющим нравственное развитие личности в младшем возрасте, является формирование гуманистических отношений и взаимоотношений детей, опора на чувства, эмоциональную </a:t>
            </a:r>
            <a:r>
              <a:rPr lang="ru-RU" dirty="0" smtClean="0"/>
              <a:t>отзывчивость.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43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064896" cy="5328592"/>
          </a:xfrm>
        </p:spPr>
        <p:txBody>
          <a:bodyPr>
            <a:normAutofit fontScale="92500"/>
          </a:bodyPr>
          <a:lstStyle/>
          <a:p>
            <a:r>
              <a:rPr lang="ru-RU" dirty="0"/>
              <a:t>В нравственном воспитании младших школьников большое значение имеет пример эмоционального отношения к действительности взрослых. Поэтому от богатства чувств взрослых зависят чувства детей, и учитель может оказать сильное влияние на учащихся примером собственных переживаний и отношений, что является важным моментом, облегчающим воспитание патриотических чувств. Формирование такого сложного, многогранного чувства, как любовь к Родине, осуществляется на основе развивающихся и ставших устойчивыми чувств – симпатии, сопереживания, доброты, ласки, доброжелательности (сначала к родным и близким).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424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203</TotalTime>
  <Words>919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Презентация на тему: «Нравственное воспитание человека»</vt:lpstr>
      <vt:lpstr>Презентация PowerPoint</vt:lpstr>
      <vt:lpstr>Презентация PowerPoint</vt:lpstr>
      <vt:lpstr>Нравственное воспитание-</vt:lpstr>
      <vt:lpstr>Презентация PowerPoint</vt:lpstr>
      <vt:lpstr>Презентация PowerPoint</vt:lpstr>
      <vt:lpstr>Аспекты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«Нравственное воспитание человека»</dc:title>
  <dc:creator>Елена</dc:creator>
  <cp:lastModifiedBy>Елена</cp:lastModifiedBy>
  <cp:revision>16</cp:revision>
  <dcterms:created xsi:type="dcterms:W3CDTF">2013-05-31T09:03:02Z</dcterms:created>
  <dcterms:modified xsi:type="dcterms:W3CDTF">2013-06-04T09:17:43Z</dcterms:modified>
</cp:coreProperties>
</file>