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513356-F813-4863-BCDA-1EC9F54DEC22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015F74-FE14-4F3D-BCE3-85F0D10A11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ung.pp.ua/kak-narisovat-kolodec-detyam-v-4-klasse/" TargetMode="External"/><Relationship Id="rId2" Type="http://schemas.openxmlformats.org/officeDocument/2006/relationships/hyperlink" Target="http://www.diary.ru/~Ix-chel/p15354632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ladmama.ru/forum/viewtopic.php?f=1013&amp;t=198282&amp;start=1340" TargetMode="External"/><Relationship Id="rId5" Type="http://schemas.openxmlformats.org/officeDocument/2006/relationships/hyperlink" Target="http://blogger4youblogspot.insurancefood.com/2008/12/blogger-restore-yttp:/www.pics-land.ru/picture.php?id=23944" TargetMode="External"/><Relationship Id="rId4" Type="http://schemas.openxmlformats.org/officeDocument/2006/relationships/hyperlink" Target="http://imptem.pp.ua/?p=1183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780928"/>
            <a:ext cx="5328592" cy="2357454"/>
          </a:xfrm>
        </p:spPr>
        <p:txBody>
          <a:bodyPr>
            <a:no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 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путешествия 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сказочной </a:t>
            </a:r>
            <a:b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 колодца мы ушли,</a:t>
            </a:r>
          </a:p>
          <a:p>
            <a:r>
              <a:rPr lang="ru-RU" sz="4400" dirty="0" smtClean="0"/>
              <a:t>Испытание прошли,</a:t>
            </a:r>
          </a:p>
          <a:p>
            <a:r>
              <a:rPr lang="ru-RU" sz="4400" dirty="0" smtClean="0"/>
              <a:t>И вот мы на середине пути,</a:t>
            </a:r>
          </a:p>
          <a:p>
            <a:r>
              <a:rPr lang="ru-RU" sz="4400" dirty="0" smtClean="0"/>
              <a:t>А не пора ли нам под музыку в пляс пойти.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908720"/>
            <a:ext cx="2048446" cy="1728192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Выгнутая вниз стрелка 9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5004048" y="2420888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225122">
            <a:off x="7009610" y="3342609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низ стрелка 13"/>
          <p:cNvSpPr/>
          <p:nvPr/>
        </p:nvSpPr>
        <p:spPr>
          <a:xfrm rot="10800000">
            <a:off x="3923928" y="3717032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048446" cy="1728192"/>
          </a:xfrm>
          <a:prstGeom prst="rect">
            <a:avLst/>
          </a:prstGeom>
          <a:ln w="127000" cap="rnd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1296"/>
            <a:ext cx="8229600" cy="4572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Наша дорожка дальше идет,</a:t>
            </a:r>
          </a:p>
          <a:p>
            <a:pPr algn="r"/>
            <a:r>
              <a:rPr lang="ru-RU" sz="2800" dirty="0" smtClean="0"/>
              <a:t>К дому Бабы Яги дорожка ведет.</a:t>
            </a:r>
          </a:p>
          <a:p>
            <a:pPr algn="r"/>
            <a:r>
              <a:rPr lang="ru-RU" sz="2800" dirty="0" smtClean="0"/>
              <a:t>В этом доме Яга живет,</a:t>
            </a:r>
          </a:p>
          <a:p>
            <a:pPr algn="r"/>
            <a:r>
              <a:rPr lang="ru-RU" sz="2800" dirty="0" smtClean="0"/>
              <a:t>Уроки ИЗО эта Баба ведет.</a:t>
            </a:r>
          </a:p>
          <a:p>
            <a:pPr algn="r"/>
            <a:r>
              <a:rPr lang="ru-RU" sz="2800" dirty="0" smtClean="0"/>
              <a:t>Рисует словно заправский художник,</a:t>
            </a:r>
          </a:p>
          <a:p>
            <a:pPr algn="r"/>
            <a:r>
              <a:rPr lang="ru-RU" sz="2800" dirty="0" smtClean="0"/>
              <a:t>А вы отгадайте, чей портрет, если сможете</a:t>
            </a:r>
          </a:p>
          <a:p>
            <a:pPr algn="r"/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Конкурс «Портрет»</a:t>
            </a:r>
            <a:endParaRPr lang="ru-RU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 rot="19310303">
            <a:off x="388923" y="3586184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6672"/>
            <a:ext cx="2048446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17032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076056" y="1916832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225122">
            <a:off x="6972765" y="2245774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9633661">
            <a:off x="3923928" y="3717032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2520280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45720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А в этом уютном домишке</a:t>
            </a:r>
          </a:p>
          <a:p>
            <a:pPr algn="r"/>
            <a:r>
              <a:rPr lang="ru-RU" sz="3200" dirty="0" smtClean="0"/>
              <a:t>Живет другая старушка.</a:t>
            </a:r>
          </a:p>
          <a:p>
            <a:pPr algn="r"/>
            <a:r>
              <a:rPr lang="ru-RU" sz="3200" dirty="0" smtClean="0"/>
              <a:t>В ее кладовушке хранится</a:t>
            </a:r>
          </a:p>
          <a:p>
            <a:pPr algn="r"/>
            <a:r>
              <a:rPr lang="ru-RU" sz="3200" dirty="0" smtClean="0"/>
              <a:t>Масса вещей сказочных персонажей.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Конкурс «Утерянные вещи»</a:t>
            </a:r>
            <a:endParaRPr lang="ru-RU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225122">
            <a:off x="420037" y="1885733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2048446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869160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004048" y="2420888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225122">
            <a:off x="7009610" y="3342609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0800000">
            <a:off x="3923928" y="3861048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dirty="0" smtClean="0"/>
              <a:t>До Кощея мы дошли</a:t>
            </a:r>
          </a:p>
          <a:p>
            <a:pPr algn="r"/>
            <a:r>
              <a:rPr lang="ru-RU" sz="4000" dirty="0" smtClean="0"/>
              <a:t>И ларец его нашли.</a:t>
            </a:r>
          </a:p>
          <a:p>
            <a:pPr algn="r"/>
            <a:r>
              <a:rPr lang="ru-RU" sz="4000" dirty="0" smtClean="0"/>
              <a:t>Что же спрятал он в ларце</a:t>
            </a:r>
          </a:p>
          <a:p>
            <a:pPr algn="r"/>
            <a:r>
              <a:rPr lang="ru-RU" sz="4000" dirty="0" smtClean="0"/>
              <a:t>Все узнаем мы в конце.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97152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Выгнутая вниз стрелка 4"/>
          <p:cNvSpPr/>
          <p:nvPr/>
        </p:nvSpPr>
        <p:spPr>
          <a:xfrm rot="10800000">
            <a:off x="755576" y="3861048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4572000"/>
          </a:xfrm>
        </p:spPr>
        <p:txBody>
          <a:bodyPr>
            <a:prstTxWarp prst="textChevronInverted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Так добро победило зло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12192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Segoe Script" pitchFamily="34" charset="0"/>
              </a:rPr>
              <a:t>Список  литературы:</a:t>
            </a:r>
            <a:endParaRPr lang="ru-RU" sz="54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>
                <a:solidFill>
                  <a:schemeClr val="bg1"/>
                </a:solidFill>
                <a:hlinkClick r:id="rId2"/>
              </a:rPr>
              <a:t>http://www.diary.ru/~Ix-chel/p153546323.htm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3"/>
              </a:rPr>
              <a:t>http://mung.pp.ua/kak-narisovat-kolodec-detyam-v-4-klasse/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4"/>
              </a:rPr>
              <a:t>http://imptem.pp.ua/?p=11839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5"/>
              </a:rPr>
              <a:t>http://blogger4youblogspot.insurancefood.com/2008/12/blogger-restore-yttp://www.pics-land.ru/picture.php?id=23944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hlinkClick r:id="rId6"/>
              </a:rPr>
              <a:t>http://vladmama.ru/forum/viewtopic.php?f=1013&amp;t=198282&amp;start=1340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Составитель: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</a:t>
            </a:r>
            <a:r>
              <a:rPr lang="ru-RU" dirty="0" smtClean="0">
                <a:solidFill>
                  <a:schemeClr val="bg1"/>
                </a:solidFill>
              </a:rPr>
              <a:t>начальных классов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 </a:t>
            </a:r>
            <a:r>
              <a:rPr lang="ru-RU" dirty="0" err="1" smtClean="0">
                <a:solidFill>
                  <a:schemeClr val="bg1"/>
                </a:solidFill>
              </a:rPr>
              <a:t>Комсомольска-на</a:t>
            </a:r>
            <a:r>
              <a:rPr lang="ru-RU" dirty="0" smtClean="0">
                <a:solidFill>
                  <a:schemeClr val="bg1"/>
                </a:solidFill>
              </a:rPr>
              <a:t>- Амуре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МОУ </a:t>
            </a:r>
            <a:r>
              <a:rPr lang="ru-RU" dirty="0" smtClean="0">
                <a:solidFill>
                  <a:schemeClr val="bg1"/>
                </a:solidFill>
              </a:rPr>
              <a:t>Лицея </a:t>
            </a:r>
            <a:r>
              <a:rPr lang="ru-RU" dirty="0" smtClean="0">
                <a:solidFill>
                  <a:schemeClr val="bg1"/>
                </a:solidFill>
              </a:rPr>
              <a:t>№33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Санжарова </a:t>
            </a:r>
            <a:r>
              <a:rPr lang="ru-RU" dirty="0" smtClean="0">
                <a:solidFill>
                  <a:schemeClr val="bg1"/>
                </a:solidFill>
              </a:rPr>
              <a:t>Елена Владимировна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2048446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" name="Стрелка вправо 19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гнутая вниз стрелка 21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5004048" y="2420888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225122">
            <a:off x="7009610" y="3342609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гнутая вниз стрелка 28"/>
          <p:cNvSpPr/>
          <p:nvPr/>
        </p:nvSpPr>
        <p:spPr>
          <a:xfrm rot="10800000">
            <a:off x="3923928" y="3717032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В сказочную страну 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Не каждый путь - дорогу знает,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Лишь те ребята попадут,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Которые зачин иль концовку сказки знают.</a:t>
            </a:r>
          </a:p>
          <a:p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>
                <a:gd name="adj" fmla="val 51210"/>
              </a:avLst>
            </a:prstTxWarp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Конкурс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«Зарядка для ума»</a:t>
            </a:r>
            <a:endParaRPr lang="ru-RU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2048446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Выгнутая вниз стрелка 11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5004048" y="2420888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225122">
            <a:off x="7009610" y="3342609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низ стрелка 15"/>
          <p:cNvSpPr/>
          <p:nvPr/>
        </p:nvSpPr>
        <p:spPr>
          <a:xfrm rot="10800000">
            <a:off x="3923928" y="3717032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3024336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556792"/>
            <a:ext cx="8363272" cy="4785320"/>
          </a:xfrm>
        </p:spPr>
        <p:txBody>
          <a:bodyPr/>
          <a:lstStyle/>
          <a:p>
            <a:pPr algn="r">
              <a:buNone/>
            </a:pPr>
            <a:r>
              <a:rPr lang="ru-RU" sz="3200" dirty="0" smtClean="0">
                <a:latin typeface="Comic Sans MS" pitchFamily="66" charset="0"/>
              </a:rPr>
              <a:t>                         </a:t>
            </a:r>
          </a:p>
          <a:p>
            <a:pPr algn="r">
              <a:buNone/>
            </a:pPr>
            <a:r>
              <a:rPr lang="ru-RU" sz="3200" dirty="0" smtClean="0">
                <a:latin typeface="Comic Sans MS" pitchFamily="66" charset="0"/>
              </a:rPr>
              <a:t>                           Перейти болото </a:t>
            </a:r>
          </a:p>
          <a:p>
            <a:pPr algn="r">
              <a:buNone/>
            </a:pPr>
            <a:r>
              <a:rPr lang="ru-RU" sz="3200" dirty="0" smtClean="0">
                <a:latin typeface="Comic Sans MS" pitchFamily="66" charset="0"/>
              </a:rPr>
              <a:t>                           Не просто тому,</a:t>
            </a:r>
          </a:p>
          <a:p>
            <a:pPr algn="r">
              <a:buNone/>
            </a:pPr>
            <a:r>
              <a:rPr lang="ru-RU" sz="3200" dirty="0" smtClean="0">
                <a:latin typeface="Comic Sans MS" pitchFamily="66" charset="0"/>
              </a:rPr>
              <a:t>                           Кто сказочные средства передвижения, </a:t>
            </a:r>
          </a:p>
          <a:p>
            <a:pPr algn="r">
              <a:buNone/>
            </a:pPr>
            <a:r>
              <a:rPr lang="ru-RU" sz="3200" dirty="0" smtClean="0">
                <a:latin typeface="Comic Sans MS" pitchFamily="66" charset="0"/>
              </a:rPr>
              <a:t>               Не знает к сему.</a:t>
            </a:r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363216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                            </a:t>
            </a:r>
            <a:r>
              <a:rPr lang="ru-RU" sz="3700" b="1" spc="0" dirty="0" smtClean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</a:t>
            </a:r>
            <a:r>
              <a:rPr lang="ru-RU" sz="37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7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7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«Сказочные средства передвижения»</a:t>
            </a:r>
            <a:endParaRPr lang="ru-RU" sz="3700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201589">
            <a:off x="601658" y="4993384"/>
            <a:ext cx="2190564" cy="720080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2048446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004048" y="2420888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225122">
            <a:off x="7009610" y="3342609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0800000">
            <a:off x="3923928" y="3717032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В лес дремучий дорожка ведет,</a:t>
            </a:r>
          </a:p>
          <a:p>
            <a:pPr algn="r"/>
            <a:r>
              <a:rPr lang="ru-RU" sz="3600" dirty="0" smtClean="0"/>
              <a:t>Через лес не всякий пройдет.</a:t>
            </a:r>
          </a:p>
          <a:p>
            <a:pPr algn="r"/>
            <a:r>
              <a:rPr lang="ru-RU" sz="3600" dirty="0" smtClean="0"/>
              <a:t>Отгадать предстоит сказки с «дырками»,</a:t>
            </a:r>
          </a:p>
          <a:p>
            <a:pPr algn="r"/>
            <a:r>
              <a:rPr lang="ru-RU" sz="3600" dirty="0" smtClean="0"/>
              <a:t>Сказки русские, сказки разные.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219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Конкурс «Сказки с дырками»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 rot="17856066">
            <a:off x="377953" y="4860193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1872208" cy="2325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137420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2048446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725144"/>
            <a:ext cx="2209428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725144"/>
            <a:ext cx="1995531" cy="1599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 rot="19201589">
            <a:off x="-132827" y="5703502"/>
            <a:ext cx="1668136" cy="720080"/>
          </a:xfrm>
          <a:prstGeom prst="rightArrow">
            <a:avLst/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низ стрелка 10"/>
          <p:cNvSpPr/>
          <p:nvPr/>
        </p:nvSpPr>
        <p:spPr>
          <a:xfrm rot="17856066">
            <a:off x="758591" y="2627945"/>
            <a:ext cx="1672327" cy="648072"/>
          </a:xfrm>
          <a:prstGeom prst="curvedUpArrow">
            <a:avLst>
              <a:gd name="adj1" fmla="val 25000"/>
              <a:gd name="adj2" fmla="val 101054"/>
              <a:gd name="adj3" fmla="val 48811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2411760" y="2348880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004048" y="2420888"/>
            <a:ext cx="2016224" cy="792088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225122">
            <a:off x="7009610" y="3342609"/>
            <a:ext cx="1919897" cy="720080"/>
          </a:xfrm>
          <a:prstGeom prst="rightArrow">
            <a:avLst>
              <a:gd name="adj1" fmla="val 27949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низ стрелка 14"/>
          <p:cNvSpPr/>
          <p:nvPr/>
        </p:nvSpPr>
        <p:spPr>
          <a:xfrm rot="10800000">
            <a:off x="3923928" y="3717032"/>
            <a:ext cx="2520280" cy="936104"/>
          </a:xfrm>
          <a:prstGeom prst="curvedUpArrow">
            <a:avLst>
              <a:gd name="adj1" fmla="val 25000"/>
              <a:gd name="adj2" fmla="val 44810"/>
              <a:gd name="adj3" fmla="val 70696"/>
            </a:avLst>
          </a:prstGeom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ArchDown">
              <a:avLst>
                <a:gd name="adj" fmla="val 570143"/>
              </a:avLst>
            </a:prstTxWarp>
          </a:bodyPr>
          <a:lstStyle/>
          <a:p>
            <a: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 «Узнай героя»</a:t>
            </a:r>
            <a:endParaRPr lang="ru-RU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217812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Выгнутая вниз стрелка 3"/>
          <p:cNvSpPr/>
          <p:nvPr/>
        </p:nvSpPr>
        <p:spPr>
          <a:xfrm rot="20333110">
            <a:off x="277927" y="5408879"/>
            <a:ext cx="2304256" cy="576064"/>
          </a:xfrm>
          <a:prstGeom prst="curvedUpArrow">
            <a:avLst>
              <a:gd name="adj1" fmla="val 25000"/>
              <a:gd name="adj2" fmla="val 50000"/>
              <a:gd name="adj3" fmla="val 56265"/>
            </a:avLst>
          </a:prstGeom>
          <a:solidFill>
            <a:srgbClr val="FF0000"/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В колодец посмотри с зеркально-чистой водой,</a:t>
            </a:r>
          </a:p>
          <a:p>
            <a:pPr algn="r"/>
            <a:r>
              <a:rPr lang="ru-RU" sz="2800" dirty="0" smtClean="0"/>
              <a:t>А там отразился образ твой сказочный герой.</a:t>
            </a:r>
          </a:p>
          <a:p>
            <a:pPr algn="r"/>
            <a:r>
              <a:rPr lang="ru-RU" sz="2800" dirty="0" smtClean="0"/>
              <a:t>Помогите пройти это испытание,</a:t>
            </a:r>
          </a:p>
          <a:p>
            <a:pPr algn="r"/>
            <a:r>
              <a:rPr lang="ru-RU" sz="2800" dirty="0" smtClean="0"/>
              <a:t>Отгадайте героя по описанию.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219</TotalTime>
  <Words>272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Карта  путешествия  по  сказочной  стране</vt:lpstr>
      <vt:lpstr>Презентация PowerPoint</vt:lpstr>
      <vt:lpstr>Конкурс «Зарядка для ума»</vt:lpstr>
      <vt:lpstr>Презентация PowerPoint</vt:lpstr>
      <vt:lpstr>                             Конкурс  «Сказочные средства передвижения»</vt:lpstr>
      <vt:lpstr>Презентация PowerPoint</vt:lpstr>
      <vt:lpstr>Конкурс «Сказки с дырками»</vt:lpstr>
      <vt:lpstr>Презентация PowerPoint</vt:lpstr>
      <vt:lpstr>Конкурс «Узнай героя»</vt:lpstr>
      <vt:lpstr>Разминка</vt:lpstr>
      <vt:lpstr>Презентация PowerPoint</vt:lpstr>
      <vt:lpstr>Конкурс «Портрет»</vt:lpstr>
      <vt:lpstr>Презентация PowerPoint</vt:lpstr>
      <vt:lpstr>Конкурс «Утерянные вещи»</vt:lpstr>
      <vt:lpstr>Презентация PowerPoint</vt:lpstr>
      <vt:lpstr>Презентация PowerPoint</vt:lpstr>
      <vt:lpstr>Презентация PowerPoint</vt:lpstr>
      <vt:lpstr>Список  литературы: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2010-11-06T11:42:24Z</dcterms:created>
  <dcterms:modified xsi:type="dcterms:W3CDTF">2015-09-20T04:45:23Z</dcterms:modified>
</cp:coreProperties>
</file>