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472966"/>
            <a:ext cx="8915399" cy="93016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Перенос слов.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3793" y="4777379"/>
            <a:ext cx="6380819" cy="112628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Презентация к уроку русского языка во 2-м классе.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Подготовила: учитель начальных классов Тимофеева Н.В.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ealth-fitnes.ru/cimg/2014/103110/34138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4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864149"/>
            <a:ext cx="5914204" cy="411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0"/>
            <a:ext cx="480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83" y="247368"/>
            <a:ext cx="4450868" cy="63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986" y="335017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986" y="335018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5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20</Words>
  <Application>Microsoft Office PowerPoint</Application>
  <PresentationFormat>Широкоэкранный</PresentationFormat>
  <Paragraphs>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Перенос слов.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Перенос слов.</dc:title>
  <dc:creator>Наталия В. Тимофеева</dc:creator>
  <cp:lastModifiedBy>Наталия В. Тимофеева</cp:lastModifiedBy>
  <cp:revision>2</cp:revision>
  <dcterms:created xsi:type="dcterms:W3CDTF">2015-09-25T07:51:18Z</dcterms:created>
  <dcterms:modified xsi:type="dcterms:W3CDTF">2015-09-25T08:17:25Z</dcterms:modified>
</cp:coreProperties>
</file>