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480" y="193128"/>
            <a:ext cx="3810000" cy="5715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0051" y="4146331"/>
            <a:ext cx="10058400" cy="2081048"/>
          </a:xfrm>
        </p:spPr>
        <p:txBody>
          <a:bodyPr>
            <a:normAutofit/>
          </a:bodyPr>
          <a:lstStyle/>
          <a:p>
            <a:endParaRPr lang="ru-RU" sz="3600" b="1" i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3600" b="1" i="1" u="sng" dirty="0" smtClean="0">
                <a:solidFill>
                  <a:schemeClr val="accent2">
                    <a:lumMod val="75000"/>
                  </a:schemeClr>
                </a:solidFill>
              </a:rPr>
              <a:t>Звуки и буквы.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731876" y="4540469"/>
            <a:ext cx="4603531" cy="160808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Учитель начальных классов :</a:t>
            </a:r>
          </a:p>
          <a:p>
            <a:pPr algn="ctr"/>
            <a:r>
              <a:rPr lang="ru-RU" sz="2800" dirty="0" smtClean="0"/>
              <a:t>Тимофеева Н.В.</a:t>
            </a:r>
            <a:endParaRPr lang="ru-RU" sz="2800" dirty="0"/>
          </a:p>
        </p:txBody>
      </p:sp>
      <p:sp>
        <p:nvSpPr>
          <p:cNvPr id="6" name="Овал 5"/>
          <p:cNvSpPr/>
          <p:nvPr/>
        </p:nvSpPr>
        <p:spPr>
          <a:xfrm>
            <a:off x="315310" y="193128"/>
            <a:ext cx="3184635" cy="168296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2-а класс</a:t>
            </a:r>
          </a:p>
          <a:p>
            <a:pPr algn="ctr"/>
            <a:r>
              <a:rPr lang="ru-RU" smtClean="0"/>
              <a:t>ГКОУ СКОШИ № 52.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68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" y="-1"/>
            <a:ext cx="4586945" cy="6314013"/>
          </a:xfrm>
          <a:prstGeom prst="rect">
            <a:avLst/>
          </a:prstGeom>
        </p:spPr>
      </p:pic>
      <p:pic>
        <p:nvPicPr>
          <p:cNvPr id="2050" name="Picture 2" descr="http://health-fitnes.ru/cimg/2015/041120/26345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107" y="269764"/>
            <a:ext cx="5564790" cy="417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0" y="758952"/>
            <a:ext cx="3535680" cy="3566160"/>
          </a:xfrm>
        </p:spPr>
        <p:txBody>
          <a:bodyPr>
            <a:normAutofit/>
          </a:bodyPr>
          <a:lstStyle/>
          <a:p>
            <a:r>
              <a:rPr lang="ru-RU" sz="3600" b="1" i="1" dirty="0" smtClean="0"/>
              <a:t>Запоминаем словарные слова.</a:t>
            </a:r>
            <a:endParaRPr lang="ru-RU" sz="36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841"/>
            <a:ext cx="7620000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99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807" y="731838"/>
            <a:ext cx="4044461" cy="5257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33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542" y="301751"/>
            <a:ext cx="8251672" cy="572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35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97614" y="1765737"/>
            <a:ext cx="2869324" cy="4193629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Какие бывают звуки?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Назовите парные согласные.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Какие звуки всегда твердые?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Какие звуки всегда мягкие?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www.playing-field.ru/img/2015/052305/48277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84"/>
            <a:ext cx="8251672" cy="618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35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83" y="228417"/>
            <a:ext cx="4325171" cy="58326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594" y="228417"/>
            <a:ext cx="6134875" cy="460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2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Занимательный материал.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084" y="1925091"/>
            <a:ext cx="5363633" cy="4022725"/>
          </a:xfrm>
        </p:spPr>
      </p:pic>
    </p:spTree>
    <p:extLst>
      <p:ext uri="{BB962C8B-B14F-4D97-AF65-F5344CB8AC3E}">
        <p14:creationId xmlns:p14="http://schemas.microsoft.com/office/powerpoint/2010/main" val="400025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691352" y="1845734"/>
            <a:ext cx="5312979" cy="34041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Подберите слова, которые различаются согласными звуками.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Дом-    </a:t>
            </a:r>
          </a:p>
          <a:p>
            <a:r>
              <a:rPr lang="ru-RU" sz="3200" dirty="0" smtClean="0"/>
              <a:t>Каша-</a:t>
            </a:r>
          </a:p>
          <a:p>
            <a:r>
              <a:rPr lang="ru-RU" sz="3200" dirty="0" smtClean="0"/>
              <a:t>Дочка-</a:t>
            </a:r>
          </a:p>
          <a:p>
            <a:r>
              <a:rPr lang="ru-RU" sz="3200" dirty="0" smtClean="0"/>
              <a:t>Тучка-</a:t>
            </a:r>
          </a:p>
          <a:p>
            <a:r>
              <a:rPr lang="ru-RU" sz="3200" dirty="0" smtClean="0"/>
              <a:t>Кора</a:t>
            </a:r>
          </a:p>
          <a:p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35039" y="1845734"/>
            <a:ext cx="5120641" cy="402336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Том сом ком ром лом </a:t>
            </a:r>
          </a:p>
          <a:p>
            <a:r>
              <a:rPr lang="ru-RU" sz="3200" dirty="0" smtClean="0"/>
              <a:t>Маша Даша Саша наша</a:t>
            </a:r>
          </a:p>
          <a:p>
            <a:r>
              <a:rPr lang="ru-RU" sz="3200" dirty="0" smtClean="0"/>
              <a:t>Точка бочка кочка ночка</a:t>
            </a:r>
          </a:p>
          <a:p>
            <a:r>
              <a:rPr lang="ru-RU" sz="3200" dirty="0" smtClean="0"/>
              <a:t>Жучка кучка </a:t>
            </a:r>
          </a:p>
          <a:p>
            <a:r>
              <a:rPr lang="ru-RU" sz="3200" dirty="0" smtClean="0"/>
              <a:t>Нора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6005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5932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Закрепление полученных знаний.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604" y="986331"/>
            <a:ext cx="7584878" cy="4882763"/>
          </a:xfrm>
        </p:spPr>
      </p:pic>
    </p:spTree>
    <p:extLst>
      <p:ext uri="{BB962C8B-B14F-4D97-AF65-F5344CB8AC3E}">
        <p14:creationId xmlns:p14="http://schemas.microsoft.com/office/powerpoint/2010/main" val="64269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51" y="145831"/>
            <a:ext cx="7793421" cy="584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91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</TotalTime>
  <Words>62</Words>
  <Application>Microsoft Office PowerPoint</Application>
  <PresentationFormat>Широкоэкранный</PresentationFormat>
  <Paragraphs>21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Ретро</vt:lpstr>
      <vt:lpstr>Презентация PowerPoint</vt:lpstr>
      <vt:lpstr>Презентация PowerPoint</vt:lpstr>
      <vt:lpstr>Презентация PowerPoint</vt:lpstr>
      <vt:lpstr>Какие бывают звуки? Назовите парные согласные. Какие звуки всегда твердые? Какие звуки всегда мягкие?</vt:lpstr>
      <vt:lpstr>Презентация PowerPoint</vt:lpstr>
      <vt:lpstr>Занимательный материал.</vt:lpstr>
      <vt:lpstr>Подберите слова, которые различаются согласными звуками.</vt:lpstr>
      <vt:lpstr>Закрепление полученных знаний.</vt:lpstr>
      <vt:lpstr>Презентация PowerPoint</vt:lpstr>
      <vt:lpstr>Презентация PowerPoint</vt:lpstr>
      <vt:lpstr>Запоминаем словарные слова.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В. Тимофеева</dc:creator>
  <cp:lastModifiedBy>Наталия В. Тимофеева</cp:lastModifiedBy>
  <cp:revision>3</cp:revision>
  <dcterms:created xsi:type="dcterms:W3CDTF">2015-09-14T06:51:08Z</dcterms:created>
  <dcterms:modified xsi:type="dcterms:W3CDTF">2015-09-14T07:18:41Z</dcterms:modified>
</cp:coreProperties>
</file>