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74" r:id="rId5"/>
    <p:sldId id="258" r:id="rId6"/>
    <p:sldId id="278" r:id="rId7"/>
    <p:sldId id="259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80" r:id="rId19"/>
    <p:sldId id="271" r:id="rId20"/>
    <p:sldId id="272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4E39-5DB2-4499-B9EA-E070758E2F9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B862-4004-416A-9144-F9A10C937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D9F8-223C-4CF2-98AB-01ACB2C4F1E6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B56A-A9D6-4AD9-B1B4-D3610E10A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2A11-BF60-4E4D-9481-F62E91685DC5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7932-084D-4A1F-84BA-14B9800A1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3636-5D66-4E2A-BDAA-68513D5DD48A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215F-A08B-4E86-82BA-2A75C1084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D094-557F-4BEE-82C8-4025ACF02D31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568A-431C-47BB-8586-0A0C26096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0029-54FB-4100-899D-8D271AE26D2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3970-93BD-496F-BB18-87ABEA7A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A694-94A4-4A54-825F-BF81CA8F5E57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5A36-60DC-4C0A-A528-419B709F9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9792-0026-49BF-8BB5-4573E49A1EE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6A9D-8FC0-490C-8AFE-ABD5FA02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E7A-DE53-4E50-B0B5-9E876ED738F5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43E5-AC5C-47FF-9232-7DF8A4D8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5847-22C7-4E4C-A16A-5AAAC68EFC15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0C1B-0BE3-4A70-A4E3-C9107A80D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1CEC-29CA-496D-9BFA-1E6B61431FBC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7985-226C-41AB-8F66-594F81EE1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B575F-6927-410A-A544-15B712B6834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29BC6-3A56-4B85-9591-987B6EBB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скачанные файлы (5)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459787" cy="562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путаница</a:t>
            </a:r>
            <a:endParaRPr lang="ru-RU" dirty="0"/>
          </a:p>
        </p:txBody>
      </p:sp>
      <p:pic>
        <p:nvPicPr>
          <p:cNvPr id="6" name="Содержимое 5" descr="0b226a167c246aad370b9c9ebc5d54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143375" cy="4000500"/>
          </a:xfrm>
        </p:spPr>
      </p:pic>
      <p:pic>
        <p:nvPicPr>
          <p:cNvPr id="7" name="Содержимое 6" descr="im-77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43063"/>
            <a:ext cx="4343400" cy="3944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путаница</a:t>
            </a:r>
            <a:endParaRPr lang="ru-RU" dirty="0"/>
          </a:p>
        </p:txBody>
      </p:sp>
      <p:pic>
        <p:nvPicPr>
          <p:cNvPr id="6" name="Содержимое 5" descr="1311609436_94f7f9a874b4e095f11c83a3ba6dbf31_b5bedec17bc5a77bf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3071812" cy="4724400"/>
          </a:xfrm>
        </p:spPr>
      </p:pic>
      <p:pic>
        <p:nvPicPr>
          <p:cNvPr id="7" name="Содержимое 6" descr="s3img_6035568_226_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24275" y="1989138"/>
            <a:ext cx="5419725" cy="3929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путаница</a:t>
            </a:r>
            <a:endParaRPr lang="ru-RU" dirty="0"/>
          </a:p>
        </p:txBody>
      </p:sp>
      <p:pic>
        <p:nvPicPr>
          <p:cNvPr id="6" name="Содержимое 5" descr="81508603_2835299_000042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286250" cy="3643312"/>
          </a:xfrm>
        </p:spPr>
      </p:pic>
      <p:pic>
        <p:nvPicPr>
          <p:cNvPr id="7" name="Содержимое 6" descr="4639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700213"/>
            <a:ext cx="4343400" cy="3786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763" y="480868"/>
            <a:ext cx="6317815" cy="6118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узелки</a:t>
            </a:r>
            <a:endParaRPr lang="ru-RU" dirty="0"/>
          </a:p>
        </p:txBody>
      </p:sp>
      <p:pic>
        <p:nvPicPr>
          <p:cNvPr id="22531" name="Содержимое 6" descr="sad3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4267200" cy="4187825"/>
          </a:xfrm>
        </p:spPr>
      </p:pic>
      <p:sp>
        <p:nvSpPr>
          <p:cNvPr id="22533" name="AutoShape 5" descr="Картинки по запросу капитан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35" name="AutoShape 7" descr="Картинки по запросу капитан моря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37" name="AutoShape 9" descr="Картинки по запросу капитан моряк рисуно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39" name="AutoShape 11" descr="Картинки по запросу капитан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41" name="AutoShape 13" descr="Картинки по запросу капитан корабля рисуно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43" name="AutoShape 15" descr="Картинки по запросу капитан корабля рисуно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45" name="AutoShape 17" descr="Картинки по запросу капитан корабля рисуно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47" name="AutoShape 19" descr="Картинки по запросу капитан корабля рисуно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52" name="Picture 24" descr="скачанные файлы (2)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773238"/>
            <a:ext cx="4392612" cy="4392612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узелки</a:t>
            </a:r>
            <a:endParaRPr lang="ru-RU" dirty="0"/>
          </a:p>
        </p:txBody>
      </p:sp>
      <p:pic>
        <p:nvPicPr>
          <p:cNvPr id="23554" name="Содержимое 5" descr="oran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191000" cy="4191000"/>
          </a:xfrm>
        </p:spPr>
      </p:pic>
      <p:pic>
        <p:nvPicPr>
          <p:cNvPr id="23555" name="Содержимое 6" descr="velikaya_kitayskaya_stena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844675"/>
            <a:ext cx="4343400" cy="4071938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64" y="482600"/>
            <a:ext cx="8686801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узелки</a:t>
            </a:r>
            <a:endParaRPr lang="ru-RU" dirty="0"/>
          </a:p>
        </p:txBody>
      </p:sp>
      <p:pic>
        <p:nvPicPr>
          <p:cNvPr id="24578" name="Содержимое 5" descr="97744361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20938"/>
            <a:ext cx="4191000" cy="3143250"/>
          </a:xfrm>
        </p:spPr>
      </p:pic>
      <p:pic>
        <p:nvPicPr>
          <p:cNvPr id="24579" name="Содержимое 6" descr="606753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349500"/>
            <a:ext cx="4146550" cy="32385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узелки</a:t>
            </a:r>
            <a:endParaRPr lang="ru-RU" dirty="0"/>
          </a:p>
        </p:txBody>
      </p:sp>
      <p:pic>
        <p:nvPicPr>
          <p:cNvPr id="25602" name="Содержимое 5" descr="161878_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767263" cy="4562475"/>
          </a:xfrm>
        </p:spPr>
      </p:pic>
      <p:pic>
        <p:nvPicPr>
          <p:cNvPr id="25603" name="Содержимое 6" descr="excalibu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844675"/>
            <a:ext cx="3500438" cy="4643438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Перекрёсток  трёх дорог</a:t>
            </a:r>
            <a:endParaRPr lang="ru-RU" dirty="0"/>
          </a:p>
        </p:txBody>
      </p:sp>
      <p:pic>
        <p:nvPicPr>
          <p:cNvPr id="26626" name="Содержимое 5" descr="t_road_stone_1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8643937" cy="535781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AutoShape 5" descr="Картинки по запросу страна знаний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5303" name="AutoShape 7" descr="Картинки по запросу страна знаний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5305" name="Picture 9" descr="скачанные файлы (3)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" y="48260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«пятёрочка»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143000"/>
            <a:ext cx="7580313" cy="4937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3600" b="1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Какие бывают летательные аппараты?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Какие ты знаешь марки автомобилей?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Назови садовые цветы.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Назови хищных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AutoShape 8" descr="Картинки по запросу путешествие в страну знан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0970" name="Picture 10" descr="скачанные файлы (6)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713788" cy="652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Остров сокровищ</a:t>
            </a:r>
            <a:endParaRPr lang="ru-RU" dirty="0"/>
          </a:p>
        </p:txBody>
      </p:sp>
      <p:pic>
        <p:nvPicPr>
          <p:cNvPr id="29698" name="Содержимое 3" descr="4405381-51b96da71fb46ea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85875"/>
            <a:ext cx="7358062" cy="52863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 descr="Картинки по запросу частуш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7351" name="Picture 7" descr="скачанные файлы (4)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555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image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60350"/>
            <a:ext cx="6408738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Разминка на лесных тропинках</a:t>
            </a:r>
            <a:endParaRPr lang="ru-RU" sz="4000" dirty="0"/>
          </a:p>
        </p:txBody>
      </p:sp>
      <p:pic>
        <p:nvPicPr>
          <p:cNvPr id="14338" name="Содержимое 3" descr="20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8643937" cy="535781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Стрекоза и муравей (1961) DVD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489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th?id=O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26416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Download PNG Download SVG Download ZIP Email Bookmark Re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10188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Долина чисел</a:t>
            </a:r>
            <a:endParaRPr lang="ru-RU" sz="6000" dirty="0"/>
          </a:p>
        </p:txBody>
      </p:sp>
      <p:pic>
        <p:nvPicPr>
          <p:cNvPr id="16386" name="Содержимое 3" descr="magiya_cif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8643938" cy="5286375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5" descr="Картинки по запросу олимпийский флаг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1991" name="AutoShape 7" descr="Картинки по запросу олимпийский флаг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1993" name="AutoShape 9" descr="Картинки по запросу олимпийский флаг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1995" name="Picture 11" descr="Картинки по запросу олимпийский 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537075" cy="3019425"/>
          </a:xfrm>
          <a:prstGeom prst="rect">
            <a:avLst/>
          </a:prstGeom>
          <a:noFill/>
        </p:spPr>
      </p:pic>
      <p:pic>
        <p:nvPicPr>
          <p:cNvPr id="41997" name="Picture 13" descr="Картинки по запросу насеком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8513"/>
            <a:ext cx="3313113" cy="3313112"/>
          </a:xfrm>
          <a:prstGeom prst="rect">
            <a:avLst/>
          </a:prstGeom>
          <a:noFill/>
        </p:spPr>
      </p:pic>
      <p:pic>
        <p:nvPicPr>
          <p:cNvPr id="41999" name="Picture 15" descr="Картинки по запросу раду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33375"/>
            <a:ext cx="3924300" cy="2874963"/>
          </a:xfrm>
          <a:prstGeom prst="rect">
            <a:avLst/>
          </a:prstGeom>
          <a:noFill/>
        </p:spPr>
      </p:pic>
      <p:sp>
        <p:nvSpPr>
          <p:cNvPr id="42001" name="AutoShape 17" descr="Картинки по запросу георгиевская ленточк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2003" name="Picture 19" descr="Картинки по запросу георгиевская ленто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357563"/>
            <a:ext cx="3222625" cy="322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Вершина рекордов</a:t>
            </a:r>
            <a:endParaRPr lang="ru-RU" sz="4400" dirty="0"/>
          </a:p>
        </p:txBody>
      </p:sp>
      <p:pic>
        <p:nvPicPr>
          <p:cNvPr id="17410" name="Содержимое 3" descr="d963c11791e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8643938" cy="5357813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5" descr="Картинки по запросу солнечная система для де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3015" name="AutoShape 7" descr="Картинки по запросу солнечная система для де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3019" name="Picture 11" descr="Картинки по запросу солнечная система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105275" cy="3074988"/>
          </a:xfrm>
          <a:prstGeom prst="rect">
            <a:avLst/>
          </a:prstGeom>
          <a:noFill/>
        </p:spPr>
      </p:pic>
      <p:sp>
        <p:nvSpPr>
          <p:cNvPr id="43021" name="AutoShape 13" descr="Картинки по запросу тихий океан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3023" name="Picture 15" descr="Картинки по запросу тихий оке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8913"/>
            <a:ext cx="3871913" cy="3871912"/>
          </a:xfrm>
          <a:prstGeom prst="rect">
            <a:avLst/>
          </a:prstGeom>
          <a:noFill/>
        </p:spPr>
      </p:pic>
      <p:pic>
        <p:nvPicPr>
          <p:cNvPr id="43025" name="Picture 17" descr="Картинки по запросу мёртвое море д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65538"/>
            <a:ext cx="4537075" cy="3019425"/>
          </a:xfrm>
          <a:prstGeom prst="rect">
            <a:avLst/>
          </a:prstGeom>
          <a:noFill/>
        </p:spPr>
      </p:pic>
      <p:sp>
        <p:nvSpPr>
          <p:cNvPr id="43027" name="AutoShape 19" descr="Картинки по запросу кит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3029" name="Picture 21" descr="Картинки по запросу к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308475"/>
            <a:ext cx="4211637" cy="254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Путаница</a:t>
            </a:r>
            <a:endParaRPr lang="ru-RU" dirty="0"/>
          </a:p>
        </p:txBody>
      </p:sp>
      <p:pic>
        <p:nvPicPr>
          <p:cNvPr id="6" name="Содержимое 5" descr="klest_klest_1600x12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43063"/>
            <a:ext cx="4191000" cy="4500562"/>
          </a:xfrm>
        </p:spPr>
      </p:pic>
      <p:pic>
        <p:nvPicPr>
          <p:cNvPr id="7" name="Содержимое 6" descr="0_553a2_d44b814b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43063"/>
            <a:ext cx="4343400" cy="4500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289</TotalTime>
  <Words>15</Words>
  <Application>Microsoft Office PowerPoint</Application>
  <PresentationFormat>Экран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</dc:title>
  <dc:creator>Оля</dc:creator>
  <cp:lastModifiedBy>Светлана</cp:lastModifiedBy>
  <cp:revision>17</cp:revision>
  <dcterms:created xsi:type="dcterms:W3CDTF">2014-08-01T16:24:04Z</dcterms:created>
  <dcterms:modified xsi:type="dcterms:W3CDTF">2015-09-01T07:00:07Z</dcterms:modified>
</cp:coreProperties>
</file>