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1" r:id="rId4"/>
    <p:sldId id="260" r:id="rId5"/>
    <p:sldId id="257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«Ольха, орешник, ива, </a:t>
            </a:r>
            <a:r>
              <a:rPr lang="ru-RU" dirty="0" err="1">
                <a:solidFill>
                  <a:schemeClr val="bg1"/>
                </a:solidFill>
              </a:rPr>
              <a:t>БерЁза</a:t>
            </a:r>
            <a:r>
              <a:rPr lang="ru-RU" dirty="0">
                <a:solidFill>
                  <a:schemeClr val="bg1"/>
                </a:solidFill>
              </a:rPr>
              <a:t>, верба».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Выполнила: 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учитель начальных классов ГБС(К)ОУ школы-интерната №17 </a:t>
            </a:r>
            <a:r>
              <a:rPr lang="ru-RU" dirty="0" err="1">
                <a:solidFill>
                  <a:schemeClr val="bg1"/>
                </a:solidFill>
              </a:rPr>
              <a:t>г.о</a:t>
            </a:r>
            <a:r>
              <a:rPr lang="ru-RU" dirty="0">
                <a:solidFill>
                  <a:schemeClr val="bg1"/>
                </a:solidFill>
              </a:rPr>
              <a:t>. Самара: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Салькова Валентина Владимировна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31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ru-RU" sz="8000" dirty="0">
                <a:solidFill>
                  <a:schemeClr val="bg1"/>
                </a:solidFill>
              </a:rPr>
              <a:t>в</a:t>
            </a:r>
            <a:r>
              <a:rPr lang="ru-RU" sz="8000" dirty="0" smtClean="0">
                <a:solidFill>
                  <a:schemeClr val="bg1"/>
                </a:solidFill>
              </a:rPr>
              <a:t>етка ольхи</a:t>
            </a:r>
            <a:endParaRPr lang="ru-RU" sz="8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Пользователь\Pictures\лягушки\ветка оль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768050" cy="415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83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Pictures\лягушки\ольх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84" y="1412777"/>
            <a:ext cx="700878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ОЛЬХА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0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248" y="332656"/>
            <a:ext cx="7200800" cy="1152128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bg1"/>
                </a:solidFill>
              </a:rPr>
              <a:t>орешник</a:t>
            </a:r>
            <a:endParaRPr lang="ru-RU" sz="8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Пользователь\Pictures\лягушки\ореш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36618"/>
            <a:ext cx="6846264" cy="503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99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555496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ива</a:t>
            </a:r>
            <a:endParaRPr lang="ru-RU" sz="7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Пользователь\Desktop\49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39" y="1484784"/>
            <a:ext cx="6820957" cy="51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94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Pictures\лягушки\берез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814876" cy="506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БЕРЁЗА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6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347048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ВЕРБА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Пользователь\Pictures\49a91a9ca41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11" y="1600200"/>
            <a:ext cx="7074578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579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34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«Ольха, орешник, ива, БерЁза, верба».</vt:lpstr>
      <vt:lpstr>ветка ольхи</vt:lpstr>
      <vt:lpstr>ОЛЬХА</vt:lpstr>
      <vt:lpstr>орешник</vt:lpstr>
      <vt:lpstr>ива</vt:lpstr>
      <vt:lpstr>БЕРЁЗА </vt:lpstr>
      <vt:lpstr>ВЕРБА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</dc:title>
  <dc:creator>Начальные классы</dc:creator>
  <cp:lastModifiedBy>Пользователь</cp:lastModifiedBy>
  <cp:revision>25</cp:revision>
  <dcterms:created xsi:type="dcterms:W3CDTF">2015-07-14T10:30:47Z</dcterms:created>
  <dcterms:modified xsi:type="dcterms:W3CDTF">2015-09-28T12:02:38Z</dcterms:modified>
</cp:coreProperties>
</file>