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1" r:id="rId4"/>
    <p:sldId id="260" r:id="rId5"/>
    <p:sldId id="257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«Ольха, орешник, ива, </a:t>
            </a:r>
            <a:r>
              <a:rPr lang="ru-RU" dirty="0" err="1">
                <a:solidFill>
                  <a:schemeClr val="bg1"/>
                </a:solidFill>
              </a:rPr>
              <a:t>БерЁза</a:t>
            </a:r>
            <a:r>
              <a:rPr lang="ru-RU" dirty="0">
                <a:solidFill>
                  <a:schemeClr val="bg1"/>
                </a:solidFill>
              </a:rPr>
              <a:t>, верба».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50912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Выполнила: </a:t>
            </a:r>
          </a:p>
          <a:p>
            <a:pPr algn="r"/>
            <a:r>
              <a:rPr lang="ru-RU" dirty="0">
                <a:solidFill>
                  <a:schemeClr val="bg1"/>
                </a:solidFill>
              </a:rPr>
              <a:t>учитель начальных классов ГБС(К)ОУ школы-интерната №17 </a:t>
            </a:r>
            <a:r>
              <a:rPr lang="ru-RU" dirty="0" err="1">
                <a:solidFill>
                  <a:schemeClr val="bg1"/>
                </a:solidFill>
              </a:rPr>
              <a:t>г.о</a:t>
            </a:r>
            <a:r>
              <a:rPr lang="ru-RU" dirty="0">
                <a:solidFill>
                  <a:schemeClr val="bg1"/>
                </a:solidFill>
              </a:rPr>
              <a:t>. Самара:</a:t>
            </a:r>
          </a:p>
          <a:p>
            <a:pPr algn="r"/>
            <a:r>
              <a:rPr lang="ru-RU" dirty="0">
                <a:solidFill>
                  <a:schemeClr val="bg1"/>
                </a:solidFill>
              </a:rPr>
              <a:t>Салькова Валентина Владимировна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31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Autofit/>
          </a:bodyPr>
          <a:lstStyle/>
          <a:p>
            <a:r>
              <a:rPr lang="ru-RU" sz="8000" dirty="0">
                <a:solidFill>
                  <a:schemeClr val="bg1"/>
                </a:solidFill>
              </a:rPr>
              <a:t>в</a:t>
            </a:r>
            <a:r>
              <a:rPr lang="ru-RU" sz="8000" dirty="0" smtClean="0">
                <a:solidFill>
                  <a:schemeClr val="bg1"/>
                </a:solidFill>
              </a:rPr>
              <a:t>етка ольхи</a:t>
            </a:r>
            <a:endParaRPr lang="ru-RU" sz="80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Пользователь\Pictures\лягушки\ветка ольх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768050" cy="4150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83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ользователь\Pictures\лягушки\ольха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84" y="1412777"/>
            <a:ext cx="7008780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ОЛЬХА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70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248" y="332656"/>
            <a:ext cx="7200800" cy="1152128"/>
          </a:xfrm>
        </p:spPr>
        <p:txBody>
          <a:bodyPr>
            <a:noAutofit/>
          </a:bodyPr>
          <a:lstStyle/>
          <a:p>
            <a:r>
              <a:rPr lang="ru-RU" sz="8800" dirty="0" smtClean="0">
                <a:solidFill>
                  <a:schemeClr val="bg1"/>
                </a:solidFill>
              </a:rPr>
              <a:t>орешник</a:t>
            </a:r>
            <a:endParaRPr lang="ru-RU" sz="8800" dirty="0">
              <a:solidFill>
                <a:schemeClr val="bg1"/>
              </a:solidFill>
            </a:endParaRPr>
          </a:p>
        </p:txBody>
      </p:sp>
      <p:pic>
        <p:nvPicPr>
          <p:cNvPr id="5122" name="Picture 2" descr="C:\Users\Пользователь\Pictures\лягушки\орешни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36618"/>
            <a:ext cx="6846264" cy="503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99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5554960" cy="11430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bg1"/>
                </a:solidFill>
              </a:rPr>
              <a:t>ива</a:t>
            </a:r>
            <a:endParaRPr lang="ru-RU" sz="72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Пользователь\Desktop\490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31639" y="1484784"/>
            <a:ext cx="6820957" cy="511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94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Pictures\лягушки\береза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6814876" cy="5068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БЕРЁЗА 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56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347048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ВЕРБА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Пользователь\Pictures\49a91a9ca410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11" y="1600200"/>
            <a:ext cx="7074578" cy="470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579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34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«Ольха, орешник, ива, БерЁза, верба».</vt:lpstr>
      <vt:lpstr>ветка ольхи</vt:lpstr>
      <vt:lpstr>ОЛЬХА</vt:lpstr>
      <vt:lpstr>орешник</vt:lpstr>
      <vt:lpstr>ива</vt:lpstr>
      <vt:lpstr>БЕРЁЗА </vt:lpstr>
      <vt:lpstr>ВЕРБА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ива</dc:title>
  <dc:creator>Начальные классы</dc:creator>
  <cp:lastModifiedBy>Пользователь</cp:lastModifiedBy>
  <cp:revision>25</cp:revision>
  <dcterms:created xsi:type="dcterms:W3CDTF">2015-07-14T10:30:47Z</dcterms:created>
  <dcterms:modified xsi:type="dcterms:W3CDTF">2015-09-28T12:02:38Z</dcterms:modified>
</cp:coreProperties>
</file>