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87" r:id="rId2"/>
    <p:sldId id="290" r:id="rId3"/>
    <p:sldId id="289" r:id="rId4"/>
    <p:sldId id="288" r:id="rId5"/>
    <p:sldId id="259" r:id="rId6"/>
    <p:sldId id="282" r:id="rId7"/>
    <p:sldId id="273" r:id="rId8"/>
    <p:sldId id="263" r:id="rId9"/>
    <p:sldId id="274" r:id="rId10"/>
    <p:sldId id="275" r:id="rId11"/>
    <p:sldId id="276" r:id="rId12"/>
    <p:sldId id="266" r:id="rId13"/>
    <p:sldId id="277" r:id="rId14"/>
    <p:sldId id="278" r:id="rId15"/>
    <p:sldId id="279" r:id="rId16"/>
    <p:sldId id="286" r:id="rId17"/>
    <p:sldId id="285" r:id="rId18"/>
    <p:sldId id="262" r:id="rId19"/>
    <p:sldId id="272" r:id="rId20"/>
    <p:sldId id="268" r:id="rId21"/>
    <p:sldId id="269" r:id="rId22"/>
    <p:sldId id="271" r:id="rId23"/>
    <p:sldId id="270" r:id="rId24"/>
    <p:sldId id="264" r:id="rId25"/>
    <p:sldId id="283" r:id="rId26"/>
    <p:sldId id="267" r:id="rId27"/>
    <p:sldId id="281" r:id="rId28"/>
    <p:sldId id="265" r:id="rId29"/>
    <p:sldId id="280" r:id="rId30"/>
    <p:sldId id="260" r:id="rId31"/>
  </p:sldIdLst>
  <p:sldSz cx="9144000" cy="6858000" type="screen4x3"/>
  <p:notesSz cx="6858000" cy="9144000"/>
  <p:custDataLst>
    <p:tags r:id="rId3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4CC8"/>
    <a:srgbClr val="0066CC"/>
    <a:srgbClr val="275AA5"/>
    <a:srgbClr val="FFCD2F"/>
    <a:srgbClr val="F37339"/>
    <a:srgbClr val="F94949"/>
    <a:srgbClr val="E2E632"/>
    <a:srgbClr val="9E5ECE"/>
    <a:srgbClr val="F32D32"/>
    <a:srgbClr val="E34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50" autoAdjust="0"/>
  </p:normalViewPr>
  <p:slideViewPr>
    <p:cSldViewPr>
      <p:cViewPr>
        <p:scale>
          <a:sx n="44" d="100"/>
          <a:sy n="44" d="100"/>
        </p:scale>
        <p:origin x="-200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7" d="100"/>
        <a:sy n="3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7E552-F278-476E-9EA6-14A24C8C483C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D548A-555A-4619-A1FC-AA65FD01ED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734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548A-555A-4619-A1FC-AA65FD01EDC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0685-8A13-4608-984F-0F29073FD11B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5642-74CB-4FF1-87C4-B51ECD619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0685-8A13-4608-984F-0F29073FD11B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5642-74CB-4FF1-87C4-B51ECD619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0685-8A13-4608-984F-0F29073FD11B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5642-74CB-4FF1-87C4-B51ECD619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0685-8A13-4608-984F-0F29073FD11B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5642-74CB-4FF1-87C4-B51ECD619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0685-8A13-4608-984F-0F29073FD11B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5642-74CB-4FF1-87C4-B51ECD619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0685-8A13-4608-984F-0F29073FD11B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5642-74CB-4FF1-87C4-B51ECD619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0685-8A13-4608-984F-0F29073FD11B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5642-74CB-4FF1-87C4-B51ECD619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0685-8A13-4608-984F-0F29073FD11B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5642-74CB-4FF1-87C4-B51ECD619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0685-8A13-4608-984F-0F29073FD11B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5642-74CB-4FF1-87C4-B51ECD619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0685-8A13-4608-984F-0F29073FD11B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5642-74CB-4FF1-87C4-B51ECD619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0685-8A13-4608-984F-0F29073FD11B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5642-74CB-4FF1-87C4-B51ECD619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C0685-8A13-4608-984F-0F29073FD11B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55642-74CB-4FF1-87C4-B51ECD619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wav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8.wav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9.wav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0.wav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1.wav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2.wav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3.wav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4.wav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5.wav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6.wav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7.wav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8.wav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9.wav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0.wav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1.wav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2.wav"/><Relationship Id="rId4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3.wav"/><Relationship Id="rId4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4.wav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5.wav"/><Relationship Id="rId4" Type="http://schemas.openxmlformats.org/officeDocument/2006/relationships/image" Target="../media/image2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6.wav"/><Relationship Id="rId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6.wav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20688"/>
            <a:ext cx="91440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6600" b="1" dirty="0" smtClean="0">
                <a:ln w="50800">
                  <a:noFill/>
                </a:ln>
                <a:solidFill>
                  <a:srgbClr val="F9494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16600" b="1" dirty="0" smtClean="0">
                <a:ln w="50800">
                  <a:noFill/>
                </a:ln>
                <a:solidFill>
                  <a:srgbClr val="F3733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r>
              <a:rPr lang="en-US" sz="16600" b="1" dirty="0" smtClean="0">
                <a:ln w="50800">
                  <a:noFill/>
                </a:ln>
                <a:solidFill>
                  <a:srgbClr val="E2E63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16600" b="1" dirty="0" smtClean="0">
                <a:ln w="50800">
                  <a:noFill/>
                </a:ln>
                <a:solidFill>
                  <a:srgbClr val="00B05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r>
              <a:rPr lang="en-US" sz="16600" b="1" dirty="0" smtClean="0">
                <a:ln w="50800">
                  <a:noFill/>
                </a:ln>
                <a:solidFill>
                  <a:srgbClr val="00B0F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16600" b="1" dirty="0" smtClean="0">
                <a:ln w="50800">
                  <a:noFill/>
                </a:ln>
                <a:solidFill>
                  <a:srgbClr val="0066CC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r>
              <a:rPr lang="en-US" sz="16600" b="1" dirty="0" smtClean="0">
                <a:ln w="50800">
                  <a:noFill/>
                </a:ln>
                <a:solidFill>
                  <a:srgbClr val="934CC8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16600" b="1" dirty="0" smtClean="0">
                <a:ln w="50800"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</a:p>
          <a:p>
            <a:pPr algn="ctr"/>
            <a:r>
              <a:rPr lang="en-US" sz="16600" b="1" dirty="0" smtClean="0">
                <a:ln w="50800">
                  <a:noFill/>
                </a:ln>
                <a:solidFill>
                  <a:srgbClr val="F9494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f</a:t>
            </a:r>
            <a:r>
              <a:rPr lang="en-US" sz="16600" b="1" dirty="0" smtClean="0">
                <a:ln w="50800">
                  <a:noFill/>
                </a:ln>
                <a:solidFill>
                  <a:srgbClr val="F3733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16600" b="1" dirty="0" smtClean="0">
                <a:ln w="50800">
                  <a:noFill/>
                </a:ln>
                <a:solidFill>
                  <a:srgbClr val="FFCD2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r>
              <a:rPr lang="en-US" sz="16600" b="1" dirty="0" smtClean="0">
                <a:ln w="50800">
                  <a:noFill/>
                </a:ln>
                <a:solidFill>
                  <a:srgbClr val="F9494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16600" b="1" dirty="0" smtClean="0">
                <a:ln w="50800">
                  <a:noFill/>
                </a:ln>
                <a:solidFill>
                  <a:srgbClr val="00B05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k</a:t>
            </a:r>
            <a:r>
              <a:rPr lang="en-US" sz="16600" b="1" dirty="0" smtClean="0">
                <a:ln w="50800">
                  <a:noFill/>
                </a:ln>
                <a:solidFill>
                  <a:srgbClr val="00B0F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16600" b="1" dirty="0" smtClean="0">
                <a:ln w="50800">
                  <a:noFill/>
                </a:ln>
                <a:solidFill>
                  <a:srgbClr val="0066CC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r>
              <a:rPr lang="en-US" sz="16600" b="1" dirty="0" smtClean="0">
                <a:ln w="50800">
                  <a:noFill/>
                </a:ln>
                <a:solidFill>
                  <a:srgbClr val="934CC8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endParaRPr lang="ru-RU" sz="16600" b="1" dirty="0">
              <a:ln w="50800">
                <a:noFill/>
              </a:ln>
              <a:solidFill>
                <a:srgbClr val="934CC8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cap="none" spc="0" dirty="0" err="1" smtClean="0">
                <a:ln w="11430"/>
                <a:solidFill>
                  <a:srgbClr val="275AA5"/>
                </a:solidFill>
              </a:rPr>
              <a:t>Gg</a:t>
            </a:r>
            <a:endParaRPr lang="ru-RU" sz="41300" b="1" cap="none" spc="0" dirty="0">
              <a:ln w="11430"/>
              <a:solidFill>
                <a:srgbClr val="275A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275AA5"/>
                </a:solidFill>
              </a:rPr>
              <a:t> [</a:t>
            </a:r>
            <a:r>
              <a:rPr lang="en-US" sz="7200" dirty="0" err="1" smtClean="0">
                <a:solidFill>
                  <a:srgbClr val="275AA5"/>
                </a:solidFill>
              </a:rPr>
              <a:t>ʤi</a:t>
            </a:r>
            <a:r>
              <a:rPr lang="en-US" sz="7200" dirty="0" smtClean="0">
                <a:solidFill>
                  <a:srgbClr val="275AA5"/>
                </a:solidFill>
              </a:rPr>
              <a:t>:]</a:t>
            </a:r>
            <a:endParaRPr lang="ru-RU" sz="7200" dirty="0">
              <a:solidFill>
                <a:srgbClr val="275A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g.wav">
            <a:hlinkClick r:id="" action="ppaction://media"/>
          </p:cNvPr>
          <p:cNvPicPr>
            <a:picLocks noRot="1" noChangeAspect="1"/>
          </p:cNvPicPr>
          <p:nvPr>
            <a:wavAudioFile r:embed="rId1" name="g.wav"/>
          </p:nvPr>
        </p:nvPicPr>
        <p:blipFill>
          <a:blip r:embed="rId4" cstate="print"/>
          <a:stretch>
            <a:fillRect/>
          </a:stretch>
        </p:blipFill>
        <p:spPr>
          <a:xfrm>
            <a:off x="8639944" y="6353944"/>
            <a:ext cx="504056" cy="504056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cap="none" spc="0" dirty="0" err="1" smtClean="0">
                <a:ln w="11430"/>
                <a:solidFill>
                  <a:srgbClr val="275AA5"/>
                </a:solidFill>
              </a:rPr>
              <a:t>Hh</a:t>
            </a:r>
            <a:endParaRPr lang="ru-RU" sz="41300" b="1" cap="none" spc="0" dirty="0">
              <a:ln w="11430"/>
              <a:solidFill>
                <a:srgbClr val="275A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275AA5"/>
                </a:solidFill>
              </a:rPr>
              <a:t>[</a:t>
            </a:r>
            <a:r>
              <a:rPr lang="en-US" sz="7200" dirty="0" err="1" smtClean="0">
                <a:solidFill>
                  <a:srgbClr val="275AA5"/>
                </a:solidFill>
              </a:rPr>
              <a:t>eɪʧ</a:t>
            </a:r>
            <a:r>
              <a:rPr lang="en-US" sz="7200" dirty="0" smtClean="0">
                <a:solidFill>
                  <a:srgbClr val="275AA5"/>
                </a:solidFill>
              </a:rPr>
              <a:t>]</a:t>
            </a:r>
            <a:endParaRPr lang="ru-RU" sz="7200" dirty="0">
              <a:solidFill>
                <a:srgbClr val="275A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h.wav">
            <a:hlinkClick r:id="" action="ppaction://media"/>
          </p:cNvPr>
          <p:cNvPicPr>
            <a:picLocks noRot="1" noChangeAspect="1"/>
          </p:cNvPicPr>
          <p:nvPr>
            <a:wavAudioFile r:embed="rId1" name="h.wav"/>
          </p:nvPr>
        </p:nvPicPr>
        <p:blipFill>
          <a:blip r:embed="rId4" cstate="print"/>
          <a:stretch>
            <a:fillRect/>
          </a:stretch>
        </p:blipFill>
        <p:spPr>
          <a:xfrm>
            <a:off x="8623176" y="6337176"/>
            <a:ext cx="520824" cy="520824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dirty="0" smtClean="0">
                <a:ln w="11430"/>
                <a:solidFill>
                  <a:schemeClr val="accent2"/>
                </a:solidFill>
              </a:rPr>
              <a:t>Ii</a:t>
            </a:r>
            <a:endParaRPr lang="ru-RU" sz="41300" b="1" cap="none" spc="0" dirty="0">
              <a:ln w="11430"/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2"/>
                </a:solidFill>
              </a:rPr>
              <a:t>[</a:t>
            </a:r>
            <a:r>
              <a:rPr lang="en-US" sz="7200" dirty="0" err="1" smtClean="0">
                <a:solidFill>
                  <a:schemeClr val="accent2"/>
                </a:solidFill>
              </a:rPr>
              <a:t>aɪ</a:t>
            </a:r>
            <a:r>
              <a:rPr lang="en-US" sz="7200" dirty="0" smtClean="0">
                <a:solidFill>
                  <a:schemeClr val="accent2"/>
                </a:solidFill>
              </a:rPr>
              <a:t>]</a:t>
            </a:r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i.wav">
            <a:hlinkClick r:id="" action="ppaction://media"/>
          </p:cNvPr>
          <p:cNvPicPr>
            <a:picLocks noRot="1" noChangeAspect="1"/>
          </p:cNvPicPr>
          <p:nvPr>
            <a:wavAudioFile r:embed="rId1" name="i.wav"/>
          </p:nvPr>
        </p:nvPicPr>
        <p:blipFill>
          <a:blip r:embed="rId4" cstate="print"/>
          <a:stretch>
            <a:fillRect/>
          </a:stretch>
        </p:blipFill>
        <p:spPr>
          <a:xfrm>
            <a:off x="8623176" y="6337176"/>
            <a:ext cx="520824" cy="520824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cap="none" spc="0" dirty="0" err="1" smtClean="0">
                <a:ln w="11430"/>
                <a:solidFill>
                  <a:srgbClr val="275AA5"/>
                </a:solidFill>
              </a:rPr>
              <a:t>Jj</a:t>
            </a:r>
            <a:endParaRPr lang="ru-RU" sz="41300" b="1" cap="none" spc="0" dirty="0">
              <a:ln w="11430"/>
              <a:solidFill>
                <a:srgbClr val="275A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275AA5"/>
                </a:solidFill>
              </a:rPr>
              <a:t>[</a:t>
            </a:r>
            <a:r>
              <a:rPr lang="en-US" sz="7200" dirty="0" err="1" smtClean="0">
                <a:solidFill>
                  <a:srgbClr val="275AA5"/>
                </a:solidFill>
              </a:rPr>
              <a:t>ʤeɪ</a:t>
            </a:r>
            <a:r>
              <a:rPr lang="en-US" sz="7200" dirty="0" smtClean="0">
                <a:solidFill>
                  <a:srgbClr val="275AA5"/>
                </a:solidFill>
              </a:rPr>
              <a:t>]</a:t>
            </a:r>
            <a:endParaRPr lang="ru-RU" sz="7200" dirty="0">
              <a:solidFill>
                <a:srgbClr val="275A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j.wav">
            <a:hlinkClick r:id="" action="ppaction://media"/>
          </p:cNvPr>
          <p:cNvPicPr>
            <a:picLocks noRot="1" noChangeAspect="1"/>
          </p:cNvPicPr>
          <p:nvPr>
            <a:wavAudioFile r:embed="rId1" name="j.wav"/>
          </p:nvPr>
        </p:nvPicPr>
        <p:blipFill>
          <a:blip r:embed="rId4" cstate="print"/>
          <a:stretch>
            <a:fillRect/>
          </a:stretch>
        </p:blipFill>
        <p:spPr>
          <a:xfrm>
            <a:off x="8639944" y="6353944"/>
            <a:ext cx="504056" cy="504056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cap="none" spc="0" dirty="0" err="1" smtClean="0">
                <a:ln w="11430"/>
                <a:solidFill>
                  <a:srgbClr val="275AA5"/>
                </a:solidFill>
              </a:rPr>
              <a:t>Kk</a:t>
            </a:r>
            <a:endParaRPr lang="ru-RU" sz="41300" b="1" cap="none" spc="0" dirty="0">
              <a:ln w="11430"/>
              <a:solidFill>
                <a:srgbClr val="275A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275AA5"/>
                </a:solidFill>
              </a:rPr>
              <a:t> [</a:t>
            </a:r>
            <a:r>
              <a:rPr lang="en-US" sz="7200" dirty="0" err="1" smtClean="0">
                <a:solidFill>
                  <a:srgbClr val="275AA5"/>
                </a:solidFill>
              </a:rPr>
              <a:t>keɪ</a:t>
            </a:r>
            <a:r>
              <a:rPr lang="en-US" sz="7200" dirty="0" smtClean="0">
                <a:solidFill>
                  <a:srgbClr val="275AA5"/>
                </a:solidFill>
              </a:rPr>
              <a:t>]</a:t>
            </a:r>
            <a:endParaRPr lang="ru-RU" sz="7200" dirty="0">
              <a:solidFill>
                <a:srgbClr val="275A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k.wav">
            <a:hlinkClick r:id="" action="ppaction://media"/>
          </p:cNvPr>
          <p:cNvPicPr>
            <a:picLocks noRot="1" noChangeAspect="1"/>
          </p:cNvPicPr>
          <p:nvPr>
            <a:wavAudioFile r:embed="rId1" name="k.wav"/>
          </p:nvPr>
        </p:nvPicPr>
        <p:blipFill>
          <a:blip r:embed="rId4" cstate="print"/>
          <a:stretch>
            <a:fillRect/>
          </a:stretch>
        </p:blipFill>
        <p:spPr>
          <a:xfrm>
            <a:off x="8639944" y="6353944"/>
            <a:ext cx="504056" cy="504056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cap="none" spc="0" dirty="0" err="1" smtClean="0">
                <a:ln w="11430"/>
                <a:solidFill>
                  <a:srgbClr val="275AA5"/>
                </a:solidFill>
              </a:rPr>
              <a:t>Ll</a:t>
            </a:r>
            <a:endParaRPr lang="ru-RU" sz="41300" b="1" cap="none" spc="0" dirty="0">
              <a:ln w="11430"/>
              <a:solidFill>
                <a:srgbClr val="275A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275AA5"/>
                </a:solidFill>
              </a:rPr>
              <a:t> [el]</a:t>
            </a:r>
            <a:endParaRPr lang="ru-RU" sz="7200" dirty="0">
              <a:solidFill>
                <a:srgbClr val="275A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l.wav">
            <a:hlinkClick r:id="" action="ppaction://media"/>
          </p:cNvPr>
          <p:cNvPicPr>
            <a:picLocks noRot="1" noChangeAspect="1"/>
          </p:cNvPicPr>
          <p:nvPr>
            <a:wavAudioFile r:embed="rId1" name="l.wav"/>
          </p:nvPr>
        </p:nvPicPr>
        <p:blipFill>
          <a:blip r:embed="rId4" cstate="print"/>
          <a:stretch>
            <a:fillRect/>
          </a:stretch>
        </p:blipFill>
        <p:spPr>
          <a:xfrm>
            <a:off x="8532440" y="6237312"/>
            <a:ext cx="611560" cy="611560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cap="none" spc="0" dirty="0" smtClean="0">
                <a:ln w="11430"/>
                <a:solidFill>
                  <a:srgbClr val="275AA5"/>
                </a:solidFill>
              </a:rPr>
              <a:t>Mm</a:t>
            </a:r>
            <a:endParaRPr lang="ru-RU" sz="41300" b="1" cap="none" spc="0" dirty="0">
              <a:ln w="11430"/>
              <a:solidFill>
                <a:srgbClr val="275A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275AA5"/>
                </a:solidFill>
              </a:rPr>
              <a:t>[</a:t>
            </a:r>
            <a:r>
              <a:rPr lang="en-US" sz="7200" dirty="0" err="1" smtClean="0">
                <a:solidFill>
                  <a:srgbClr val="275AA5"/>
                </a:solidFill>
              </a:rPr>
              <a:t>em</a:t>
            </a:r>
            <a:r>
              <a:rPr lang="en-US" sz="7200" dirty="0" smtClean="0">
                <a:solidFill>
                  <a:srgbClr val="275AA5"/>
                </a:solidFill>
              </a:rPr>
              <a:t>]</a:t>
            </a:r>
            <a:endParaRPr lang="ru-RU" sz="7200" dirty="0">
              <a:solidFill>
                <a:srgbClr val="275A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m.wav">
            <a:hlinkClick r:id="" action="ppaction://media"/>
          </p:cNvPr>
          <p:cNvPicPr>
            <a:picLocks noRot="1" noChangeAspect="1"/>
          </p:cNvPicPr>
          <p:nvPr>
            <a:wavAudioFile r:embed="rId1" name="m.wav"/>
          </p:nvPr>
        </p:nvPicPr>
        <p:blipFill>
          <a:blip r:embed="rId4" cstate="print"/>
          <a:stretch>
            <a:fillRect/>
          </a:stretch>
        </p:blipFill>
        <p:spPr>
          <a:xfrm>
            <a:off x="8567936" y="6281936"/>
            <a:ext cx="576064" cy="576064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cap="none" spc="0" dirty="0" err="1" smtClean="0">
                <a:ln w="11430"/>
                <a:solidFill>
                  <a:srgbClr val="275AA5"/>
                </a:solidFill>
              </a:rPr>
              <a:t>Nn</a:t>
            </a:r>
            <a:endParaRPr lang="ru-RU" sz="41300" b="1" cap="none" spc="0" dirty="0">
              <a:ln w="11430"/>
              <a:solidFill>
                <a:srgbClr val="275A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275AA5"/>
                </a:solidFill>
              </a:rPr>
              <a:t>[en]</a:t>
            </a:r>
            <a:endParaRPr lang="ru-RU" sz="7200" dirty="0">
              <a:solidFill>
                <a:srgbClr val="275A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n.wav">
            <a:hlinkClick r:id="" action="ppaction://media"/>
          </p:cNvPr>
          <p:cNvPicPr>
            <a:picLocks noRot="1" noChangeAspect="1"/>
          </p:cNvPicPr>
          <p:nvPr>
            <a:wavAudioFile r:embed="rId1" name="n.wav"/>
          </p:nvPr>
        </p:nvPicPr>
        <p:blipFill>
          <a:blip r:embed="rId4" cstate="print"/>
          <a:stretch>
            <a:fillRect/>
          </a:stretch>
        </p:blipFill>
        <p:spPr>
          <a:xfrm>
            <a:off x="8567936" y="6281936"/>
            <a:ext cx="576064" cy="576064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dirty="0" err="1" smtClean="0">
                <a:ln w="11430"/>
                <a:solidFill>
                  <a:schemeClr val="accent2"/>
                </a:solidFill>
              </a:rPr>
              <a:t>Oo</a:t>
            </a:r>
            <a:endParaRPr lang="ru-RU" sz="41300" b="1" cap="none" spc="0" dirty="0">
              <a:ln w="11430"/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2"/>
                </a:solidFill>
              </a:rPr>
              <a:t>[</a:t>
            </a:r>
            <a:r>
              <a:rPr lang="en-US" sz="7200" dirty="0" err="1" smtClean="0">
                <a:solidFill>
                  <a:schemeClr val="accent2"/>
                </a:solidFill>
              </a:rPr>
              <a:t>əu</a:t>
            </a:r>
            <a:r>
              <a:rPr lang="en-US" sz="7200" dirty="0" smtClean="0">
                <a:solidFill>
                  <a:schemeClr val="accent2"/>
                </a:solidFill>
              </a:rPr>
              <a:t>]</a:t>
            </a:r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o.wav">
            <a:hlinkClick r:id="" action="ppaction://media"/>
          </p:cNvPr>
          <p:cNvPicPr>
            <a:picLocks noRot="1" noChangeAspect="1"/>
          </p:cNvPicPr>
          <p:nvPr>
            <a:wavAudioFile r:embed="rId1" name="o.wav"/>
          </p:nvPr>
        </p:nvPicPr>
        <p:blipFill>
          <a:blip r:embed="rId4" cstate="print"/>
          <a:stretch>
            <a:fillRect/>
          </a:stretch>
        </p:blipFill>
        <p:spPr>
          <a:xfrm>
            <a:off x="8639944" y="6353944"/>
            <a:ext cx="504056" cy="504056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cap="none" spc="0" dirty="0" smtClean="0">
                <a:ln w="11430"/>
                <a:solidFill>
                  <a:srgbClr val="275AA5"/>
                </a:solidFill>
              </a:rPr>
              <a:t>Pp</a:t>
            </a:r>
            <a:endParaRPr lang="ru-RU" sz="41300" b="1" cap="none" spc="0" dirty="0">
              <a:ln w="11430"/>
              <a:solidFill>
                <a:srgbClr val="275A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275AA5"/>
                </a:solidFill>
              </a:rPr>
              <a:t>[pi:]</a:t>
            </a:r>
            <a:endParaRPr lang="ru-RU" sz="7200" dirty="0">
              <a:solidFill>
                <a:srgbClr val="275A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p.wav">
            <a:hlinkClick r:id="" action="ppaction://media"/>
          </p:cNvPr>
          <p:cNvPicPr>
            <a:picLocks noRot="1" noChangeAspect="1"/>
          </p:cNvPicPr>
          <p:nvPr>
            <a:wavAudioFile r:embed="rId1" name="p.wav"/>
          </p:nvPr>
        </p:nvPicPr>
        <p:blipFill>
          <a:blip r:embed="rId4" cstate="print"/>
          <a:stretch>
            <a:fillRect/>
          </a:stretch>
        </p:blipFill>
        <p:spPr>
          <a:xfrm>
            <a:off x="8623176" y="6337176"/>
            <a:ext cx="520824" cy="520824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44824"/>
            <a:ext cx="9144000" cy="2308324"/>
          </a:xfrm>
          <a:prstGeom prst="rect">
            <a:avLst/>
          </a:prstGeom>
          <a:solidFill>
            <a:srgbClr val="CEEAF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800" b="1" dirty="0" smtClean="0">
                <a:ln w="50800">
                  <a:noFill/>
                </a:ln>
                <a:solidFill>
                  <a:srgbClr val="2D67BD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Английский алфавит</a:t>
            </a:r>
          </a:p>
          <a:p>
            <a:pPr algn="ctr"/>
            <a:r>
              <a:rPr lang="ru-RU" sz="4800" b="1" dirty="0" smtClean="0">
                <a:ln w="50800">
                  <a:noFill/>
                </a:ln>
                <a:solidFill>
                  <a:srgbClr val="2D67BD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с транскрипцией -</a:t>
            </a:r>
          </a:p>
          <a:p>
            <a:pPr algn="ctr"/>
            <a:r>
              <a:rPr lang="ru-RU" sz="4800" b="1" dirty="0" smtClean="0">
                <a:ln w="50800">
                  <a:noFill/>
                </a:ln>
                <a:solidFill>
                  <a:srgbClr val="2D67BD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гласные и согласные буквы.</a:t>
            </a:r>
            <a:endParaRPr lang="ru-RU" sz="4800" b="1" dirty="0">
              <a:ln w="50800">
                <a:noFill/>
              </a:ln>
              <a:solidFill>
                <a:srgbClr val="2D67BD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cap="none" spc="0" dirty="0" err="1" smtClean="0">
                <a:ln w="11430"/>
                <a:solidFill>
                  <a:srgbClr val="275AA5"/>
                </a:solidFill>
              </a:rPr>
              <a:t>Qq</a:t>
            </a:r>
            <a:endParaRPr lang="ru-RU" sz="41300" b="1" cap="none" spc="0" dirty="0">
              <a:ln w="11430"/>
              <a:solidFill>
                <a:srgbClr val="275A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275AA5"/>
                </a:solidFill>
              </a:rPr>
              <a:t>[</a:t>
            </a:r>
            <a:r>
              <a:rPr lang="en-US" sz="7200" dirty="0" err="1" smtClean="0">
                <a:solidFill>
                  <a:srgbClr val="275AA5"/>
                </a:solidFill>
              </a:rPr>
              <a:t>kju</a:t>
            </a:r>
            <a:r>
              <a:rPr lang="en-US" sz="7200" dirty="0" smtClean="0">
                <a:solidFill>
                  <a:srgbClr val="275AA5"/>
                </a:solidFill>
              </a:rPr>
              <a:t>:]</a:t>
            </a:r>
            <a:endParaRPr lang="ru-RU" sz="7200" dirty="0">
              <a:solidFill>
                <a:srgbClr val="275A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q.wav">
            <a:hlinkClick r:id="" action="ppaction://media"/>
          </p:cNvPr>
          <p:cNvPicPr>
            <a:picLocks noRot="1" noChangeAspect="1"/>
          </p:cNvPicPr>
          <p:nvPr>
            <a:wavAudioFile r:embed="rId1" name="q.wav"/>
          </p:nvPr>
        </p:nvPicPr>
        <p:blipFill>
          <a:blip r:embed="rId4" cstate="print"/>
          <a:stretch>
            <a:fillRect/>
          </a:stretch>
        </p:blipFill>
        <p:spPr>
          <a:xfrm>
            <a:off x="8623176" y="6337176"/>
            <a:ext cx="520824" cy="520824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cap="none" spc="0" dirty="0" err="1" smtClean="0">
                <a:ln w="11430"/>
                <a:solidFill>
                  <a:srgbClr val="275AA5"/>
                </a:solidFill>
              </a:rPr>
              <a:t>Rr</a:t>
            </a:r>
            <a:endParaRPr lang="ru-RU" sz="41300" b="1" cap="none" spc="0" dirty="0">
              <a:ln w="11430"/>
              <a:solidFill>
                <a:srgbClr val="275A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275AA5"/>
                </a:solidFill>
              </a:rPr>
              <a:t>[a:]</a:t>
            </a:r>
            <a:endParaRPr lang="ru-RU" sz="7200" dirty="0">
              <a:solidFill>
                <a:srgbClr val="275A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r.wav">
            <a:hlinkClick r:id="" action="ppaction://media"/>
          </p:cNvPr>
          <p:cNvPicPr>
            <a:picLocks noRot="1" noChangeAspect="1"/>
          </p:cNvPicPr>
          <p:nvPr>
            <a:wavAudioFile r:embed="rId1" name="r.wav"/>
          </p:nvPr>
        </p:nvPicPr>
        <p:blipFill>
          <a:blip r:embed="rId4" cstate="print"/>
          <a:stretch>
            <a:fillRect/>
          </a:stretch>
        </p:blipFill>
        <p:spPr>
          <a:xfrm>
            <a:off x="8495928" y="6209928"/>
            <a:ext cx="648072" cy="648072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cap="none" spc="0" dirty="0" smtClean="0">
                <a:ln w="11430"/>
                <a:solidFill>
                  <a:srgbClr val="275AA5"/>
                </a:solidFill>
              </a:rPr>
              <a:t>Ss</a:t>
            </a:r>
            <a:endParaRPr lang="ru-RU" sz="41300" b="1" cap="none" spc="0" dirty="0">
              <a:ln w="11430"/>
              <a:solidFill>
                <a:srgbClr val="275A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275AA5"/>
                </a:solidFill>
              </a:rPr>
              <a:t>[</a:t>
            </a:r>
            <a:r>
              <a:rPr lang="en-US" sz="7200" dirty="0" err="1" smtClean="0">
                <a:solidFill>
                  <a:srgbClr val="275AA5"/>
                </a:solidFill>
              </a:rPr>
              <a:t>es</a:t>
            </a:r>
            <a:r>
              <a:rPr lang="en-US" sz="7200" dirty="0" smtClean="0">
                <a:solidFill>
                  <a:srgbClr val="275AA5"/>
                </a:solidFill>
              </a:rPr>
              <a:t>]</a:t>
            </a:r>
            <a:endParaRPr lang="ru-RU" sz="7200" dirty="0">
              <a:solidFill>
                <a:srgbClr val="275A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s.wav">
            <a:hlinkClick r:id="" action="ppaction://media"/>
          </p:cNvPr>
          <p:cNvPicPr>
            <a:picLocks noRot="1" noChangeAspect="1"/>
          </p:cNvPicPr>
          <p:nvPr>
            <a:wavAudioFile r:embed="rId1" name="s.wav"/>
          </p:nvPr>
        </p:nvPicPr>
        <p:blipFill>
          <a:blip r:embed="rId4" cstate="print"/>
          <a:stretch>
            <a:fillRect/>
          </a:stretch>
        </p:blipFill>
        <p:spPr>
          <a:xfrm>
            <a:off x="8567936" y="6281936"/>
            <a:ext cx="576064" cy="576064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cap="none" spc="0" dirty="0" err="1" smtClean="0">
                <a:ln w="11430"/>
                <a:solidFill>
                  <a:srgbClr val="275AA5"/>
                </a:solidFill>
              </a:rPr>
              <a:t>Tt</a:t>
            </a:r>
            <a:endParaRPr lang="ru-RU" sz="41300" b="1" cap="none" spc="0" dirty="0">
              <a:ln w="11430"/>
              <a:solidFill>
                <a:srgbClr val="275A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275AA5"/>
                </a:solidFill>
              </a:rPr>
              <a:t>[</a:t>
            </a:r>
            <a:r>
              <a:rPr lang="en-US" sz="7200" dirty="0" err="1" smtClean="0">
                <a:solidFill>
                  <a:srgbClr val="275AA5"/>
                </a:solidFill>
              </a:rPr>
              <a:t>ti</a:t>
            </a:r>
            <a:r>
              <a:rPr lang="en-US" sz="7200" dirty="0" smtClean="0">
                <a:solidFill>
                  <a:srgbClr val="275AA5"/>
                </a:solidFill>
              </a:rPr>
              <a:t>:]</a:t>
            </a:r>
            <a:endParaRPr lang="ru-RU" sz="7200" dirty="0">
              <a:solidFill>
                <a:srgbClr val="275A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t.wav">
            <a:hlinkClick r:id="" action="ppaction://media"/>
          </p:cNvPr>
          <p:cNvPicPr>
            <a:picLocks noRot="1" noChangeAspect="1"/>
          </p:cNvPicPr>
          <p:nvPr>
            <a:wavAudioFile r:embed="rId1" name="t.wav"/>
          </p:nvPr>
        </p:nvPicPr>
        <p:blipFill>
          <a:blip r:embed="rId4" cstate="print"/>
          <a:stretch>
            <a:fillRect/>
          </a:stretch>
        </p:blipFill>
        <p:spPr>
          <a:xfrm>
            <a:off x="8460432" y="6174432"/>
            <a:ext cx="683568" cy="683568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dirty="0" err="1" smtClean="0">
                <a:ln w="11430"/>
                <a:solidFill>
                  <a:schemeClr val="accent2"/>
                </a:solidFill>
              </a:rPr>
              <a:t>Uu</a:t>
            </a:r>
            <a:endParaRPr lang="ru-RU" sz="41300" b="1" cap="none" spc="0" dirty="0">
              <a:ln w="11430"/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2"/>
                </a:solidFill>
              </a:rPr>
              <a:t> [</a:t>
            </a:r>
            <a:r>
              <a:rPr lang="en-US" sz="7200" dirty="0" err="1" smtClean="0">
                <a:solidFill>
                  <a:schemeClr val="accent2"/>
                </a:solidFill>
              </a:rPr>
              <a:t>ju</a:t>
            </a:r>
            <a:r>
              <a:rPr lang="en-US" sz="7200" dirty="0" smtClean="0">
                <a:solidFill>
                  <a:schemeClr val="accent2"/>
                </a:solidFill>
              </a:rPr>
              <a:t>:]</a:t>
            </a:r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u.wav">
            <a:hlinkClick r:id="" action="ppaction://media"/>
          </p:cNvPr>
          <p:cNvPicPr>
            <a:picLocks noRot="1" noChangeAspect="1"/>
          </p:cNvPicPr>
          <p:nvPr>
            <a:wavAudioFile r:embed="rId1" name="u.wav"/>
          </p:nvPr>
        </p:nvPicPr>
        <p:blipFill>
          <a:blip r:embed="rId4" cstate="print"/>
          <a:stretch>
            <a:fillRect/>
          </a:stretch>
        </p:blipFill>
        <p:spPr>
          <a:xfrm>
            <a:off x="8639944" y="6353944"/>
            <a:ext cx="504056" cy="504056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cap="none" spc="0" dirty="0" smtClean="0">
                <a:ln w="11430"/>
                <a:solidFill>
                  <a:srgbClr val="275AA5"/>
                </a:solidFill>
              </a:rPr>
              <a:t>Vv</a:t>
            </a:r>
            <a:endParaRPr lang="ru-RU" sz="41300" b="1" cap="none" spc="0" dirty="0">
              <a:ln w="11430"/>
              <a:solidFill>
                <a:srgbClr val="275A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275AA5"/>
                </a:solidFill>
              </a:rPr>
              <a:t>[vi:]</a:t>
            </a:r>
            <a:endParaRPr lang="ru-RU" sz="7200" dirty="0">
              <a:solidFill>
                <a:srgbClr val="275A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v.wav">
            <a:hlinkClick r:id="" action="ppaction://media"/>
          </p:cNvPr>
          <p:cNvPicPr>
            <a:picLocks noRot="1" noChangeAspect="1"/>
          </p:cNvPicPr>
          <p:nvPr>
            <a:wavAudioFile r:embed="rId1" name="v.wav"/>
          </p:nvPr>
        </p:nvPicPr>
        <p:blipFill>
          <a:blip r:embed="rId4" cstate="print"/>
          <a:stretch>
            <a:fillRect/>
          </a:stretch>
        </p:blipFill>
        <p:spPr>
          <a:xfrm>
            <a:off x="8623176" y="6337176"/>
            <a:ext cx="520824" cy="520824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cap="none" spc="0" dirty="0" err="1" smtClean="0">
                <a:ln w="11430"/>
                <a:solidFill>
                  <a:srgbClr val="275AA5"/>
                </a:solidFill>
              </a:rPr>
              <a:t>Ww</a:t>
            </a:r>
            <a:endParaRPr lang="ru-RU" sz="41300" b="1" cap="none" spc="0" dirty="0">
              <a:ln w="11430"/>
              <a:solidFill>
                <a:srgbClr val="275A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275AA5"/>
                </a:solidFill>
              </a:rPr>
              <a:t>[‘</a:t>
            </a:r>
            <a:r>
              <a:rPr lang="en-US" sz="7200" dirty="0" err="1" smtClean="0">
                <a:solidFill>
                  <a:srgbClr val="275AA5"/>
                </a:solidFill>
              </a:rPr>
              <a:t>dʌblju</a:t>
            </a:r>
            <a:r>
              <a:rPr lang="en-US" sz="7200" dirty="0" smtClean="0">
                <a:solidFill>
                  <a:srgbClr val="275AA5"/>
                </a:solidFill>
              </a:rPr>
              <a:t>:]</a:t>
            </a:r>
            <a:endParaRPr lang="ru-RU" sz="7200" dirty="0">
              <a:solidFill>
                <a:srgbClr val="275A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w.wav">
            <a:hlinkClick r:id="" action="ppaction://media"/>
          </p:cNvPr>
          <p:cNvPicPr>
            <a:picLocks noRot="1" noChangeAspect="1"/>
          </p:cNvPicPr>
          <p:nvPr>
            <a:wavAudioFile r:embed="rId1" name="w.wav"/>
          </p:nvPr>
        </p:nvPicPr>
        <p:blipFill>
          <a:blip r:embed="rId4" cstate="print"/>
          <a:stretch>
            <a:fillRect/>
          </a:stretch>
        </p:blipFill>
        <p:spPr>
          <a:xfrm>
            <a:off x="8567936" y="6281936"/>
            <a:ext cx="576064" cy="576064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1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cap="none" spc="0" dirty="0" smtClean="0">
                <a:ln w="11430"/>
                <a:solidFill>
                  <a:srgbClr val="275AA5"/>
                </a:solidFill>
              </a:rPr>
              <a:t>Xx</a:t>
            </a:r>
            <a:endParaRPr lang="ru-RU" sz="41300" b="1" cap="none" spc="0" dirty="0">
              <a:ln w="11430"/>
              <a:solidFill>
                <a:srgbClr val="275A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275AA5"/>
                </a:solidFill>
              </a:rPr>
              <a:t>[</a:t>
            </a:r>
            <a:r>
              <a:rPr lang="en-US" sz="7200" dirty="0" err="1" smtClean="0">
                <a:solidFill>
                  <a:srgbClr val="275AA5"/>
                </a:solidFill>
              </a:rPr>
              <a:t>eks</a:t>
            </a:r>
            <a:r>
              <a:rPr lang="en-US" sz="7200" dirty="0" smtClean="0">
                <a:solidFill>
                  <a:srgbClr val="275AA5"/>
                </a:solidFill>
              </a:rPr>
              <a:t>]</a:t>
            </a:r>
            <a:endParaRPr lang="ru-RU" sz="7200" dirty="0">
              <a:solidFill>
                <a:srgbClr val="275A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x.wav">
            <a:hlinkClick r:id="" action="ppaction://media"/>
          </p:cNvPr>
          <p:cNvPicPr>
            <a:picLocks noRot="1" noChangeAspect="1"/>
          </p:cNvPicPr>
          <p:nvPr>
            <a:wavAudioFile r:embed="rId1" name="x.wav"/>
          </p:nvPr>
        </p:nvPicPr>
        <p:blipFill>
          <a:blip r:embed="rId4" cstate="print"/>
          <a:stretch>
            <a:fillRect/>
          </a:stretch>
        </p:blipFill>
        <p:spPr>
          <a:xfrm>
            <a:off x="8639944" y="6353944"/>
            <a:ext cx="504056" cy="504056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dirty="0" err="1" smtClean="0">
                <a:ln w="11430"/>
                <a:solidFill>
                  <a:schemeClr val="accent2"/>
                </a:solidFill>
              </a:rPr>
              <a:t>Yy</a:t>
            </a:r>
            <a:endParaRPr lang="ru-RU" sz="41300" b="1" cap="none" spc="0" dirty="0">
              <a:ln w="11430"/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2"/>
                </a:solidFill>
              </a:rPr>
              <a:t> [</a:t>
            </a:r>
            <a:r>
              <a:rPr lang="en-US" sz="7200" dirty="0" err="1" smtClean="0">
                <a:solidFill>
                  <a:schemeClr val="accent2"/>
                </a:solidFill>
              </a:rPr>
              <a:t>waɪ</a:t>
            </a:r>
            <a:r>
              <a:rPr lang="en-US" sz="7200" dirty="0" smtClean="0">
                <a:solidFill>
                  <a:schemeClr val="accent2"/>
                </a:solidFill>
              </a:rPr>
              <a:t>]</a:t>
            </a:r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y.wav">
            <a:hlinkClick r:id="" action="ppaction://media"/>
          </p:cNvPr>
          <p:cNvPicPr>
            <a:picLocks noRot="1" noChangeAspect="1"/>
          </p:cNvPicPr>
          <p:nvPr>
            <a:wavAudioFile r:embed="rId1" name="y.wav"/>
          </p:nvPr>
        </p:nvPicPr>
        <p:blipFill>
          <a:blip r:embed="rId4" cstate="print"/>
          <a:stretch>
            <a:fillRect/>
          </a:stretch>
        </p:blipFill>
        <p:spPr>
          <a:xfrm>
            <a:off x="8639944" y="6353944"/>
            <a:ext cx="504056" cy="504056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cap="none" spc="0" dirty="0" err="1" smtClean="0">
                <a:ln w="11430"/>
                <a:solidFill>
                  <a:srgbClr val="275AA5"/>
                </a:solidFill>
              </a:rPr>
              <a:t>Zz</a:t>
            </a:r>
            <a:endParaRPr lang="ru-RU" sz="41300" b="1" cap="none" spc="0" dirty="0">
              <a:ln w="11430"/>
              <a:solidFill>
                <a:srgbClr val="275A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275AA5"/>
                </a:solidFill>
              </a:rPr>
              <a:t>[zed]</a:t>
            </a:r>
            <a:endParaRPr lang="ru-RU" sz="7200" dirty="0">
              <a:solidFill>
                <a:srgbClr val="275A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z.wav">
            <a:hlinkClick r:id="" action="ppaction://media"/>
          </p:cNvPr>
          <p:cNvPicPr>
            <a:picLocks noRot="1" noChangeAspect="1"/>
          </p:cNvPicPr>
          <p:nvPr>
            <a:wavAudioFile r:embed="rId1" name="z.wav"/>
          </p:nvPr>
        </p:nvPicPr>
        <p:blipFill>
          <a:blip r:embed="rId4" cstate="print"/>
          <a:stretch>
            <a:fillRect/>
          </a:stretch>
        </p:blipFill>
        <p:spPr>
          <a:xfrm>
            <a:off x="8639944" y="6353944"/>
            <a:ext cx="504056" cy="504056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88840"/>
            <a:ext cx="9144000" cy="32008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smtClean="0">
                <a:ln w="50800"/>
                <a:solidFill>
                  <a:schemeClr val="tx1">
                    <a:lumMod val="50000"/>
                    <a:lumOff val="50000"/>
                  </a:schemeClr>
                </a:solidFill>
              </a:rPr>
              <a:t>В английском языке 26 букв:</a:t>
            </a:r>
          </a:p>
          <a:p>
            <a:pPr algn="ctr"/>
            <a:r>
              <a:rPr lang="ru-RU" sz="5400" b="1" dirty="0" smtClean="0">
                <a:ln w="50800"/>
                <a:solidFill>
                  <a:srgbClr val="0070C0"/>
                </a:solidFill>
              </a:rPr>
              <a:t>20 согласных</a:t>
            </a:r>
          </a:p>
          <a:p>
            <a:pPr algn="ctr"/>
            <a:r>
              <a:rPr lang="ru-RU" sz="5400" b="1" dirty="0" smtClean="0">
                <a:ln w="50800"/>
                <a:solidFill>
                  <a:schemeClr val="accent2"/>
                </a:solidFill>
              </a:rPr>
              <a:t>6 гласных</a:t>
            </a:r>
            <a:endParaRPr lang="ru-RU" sz="4000" b="1" dirty="0" smtClean="0">
              <a:ln w="50800"/>
              <a:solidFill>
                <a:schemeClr val="accent2"/>
              </a:solidFill>
            </a:endParaRPr>
          </a:p>
          <a:p>
            <a:pPr algn="ctr"/>
            <a:endParaRPr lang="ru-RU" sz="4000" b="1" cap="none" spc="0" dirty="0">
              <a:ln w="50800"/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60648"/>
            <a:ext cx="9144000" cy="64633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3800" b="1" dirty="0" err="1" smtClean="0">
                <a:ln w="50800"/>
                <a:solidFill>
                  <a:schemeClr val="accent2"/>
                </a:solidFill>
              </a:rPr>
              <a:t>a</a:t>
            </a:r>
            <a:r>
              <a:rPr lang="en-US" sz="13800" b="1" dirty="0" err="1" smtClean="0">
                <a:ln w="50800"/>
                <a:solidFill>
                  <a:srgbClr val="0070C0"/>
                </a:solidFill>
              </a:rPr>
              <a:t>bcd</a:t>
            </a:r>
            <a:r>
              <a:rPr lang="en-US" sz="13800" b="1" dirty="0" err="1" smtClean="0">
                <a:ln w="50800"/>
                <a:solidFill>
                  <a:schemeClr val="accent2"/>
                </a:solidFill>
              </a:rPr>
              <a:t>e</a:t>
            </a:r>
            <a:r>
              <a:rPr lang="en-US" sz="13800" b="1" dirty="0" err="1" smtClean="0">
                <a:ln w="50800"/>
                <a:solidFill>
                  <a:srgbClr val="2D67BD"/>
                </a:solidFill>
              </a:rPr>
              <a:t>fgh</a:t>
            </a:r>
            <a:r>
              <a:rPr lang="en-US" sz="13800" b="1" dirty="0" err="1" smtClean="0">
                <a:ln w="50800"/>
                <a:solidFill>
                  <a:schemeClr val="accent2"/>
                </a:solidFill>
              </a:rPr>
              <a:t>i</a:t>
            </a:r>
            <a:endParaRPr lang="en-US" sz="13800" b="1" dirty="0" smtClean="0">
              <a:ln w="50800"/>
              <a:solidFill>
                <a:schemeClr val="accent2"/>
              </a:solidFill>
            </a:endParaRPr>
          </a:p>
          <a:p>
            <a:pPr algn="ctr"/>
            <a:r>
              <a:rPr lang="en-US" sz="13800" b="1" dirty="0" err="1" smtClean="0">
                <a:ln w="50800"/>
                <a:solidFill>
                  <a:srgbClr val="0070C0"/>
                </a:solidFill>
              </a:rPr>
              <a:t>jklmn</a:t>
            </a:r>
            <a:r>
              <a:rPr lang="en-US" sz="13800" b="1" dirty="0" err="1" smtClean="0">
                <a:ln w="50800"/>
                <a:solidFill>
                  <a:schemeClr val="accent2"/>
                </a:solidFill>
              </a:rPr>
              <a:t>o</a:t>
            </a:r>
            <a:r>
              <a:rPr lang="en-US" sz="13800" b="1" dirty="0" err="1" smtClean="0">
                <a:ln w="50800"/>
                <a:solidFill>
                  <a:srgbClr val="0070C0"/>
                </a:solidFill>
              </a:rPr>
              <a:t>pqr</a:t>
            </a:r>
            <a:endParaRPr lang="en-US" sz="13800" b="1" dirty="0" smtClean="0">
              <a:ln w="50800"/>
              <a:solidFill>
                <a:srgbClr val="0070C0"/>
              </a:solidFill>
            </a:endParaRPr>
          </a:p>
          <a:p>
            <a:pPr algn="ctr"/>
            <a:r>
              <a:rPr lang="en-US" sz="13800" b="1" dirty="0" err="1" smtClean="0">
                <a:ln w="50800"/>
                <a:solidFill>
                  <a:srgbClr val="0070C0"/>
                </a:solidFill>
              </a:rPr>
              <a:t>st</a:t>
            </a:r>
            <a:r>
              <a:rPr lang="en-US" sz="13800" b="1" dirty="0" err="1" smtClean="0">
                <a:ln w="50800"/>
                <a:solidFill>
                  <a:schemeClr val="accent2"/>
                </a:solidFill>
              </a:rPr>
              <a:t>u</a:t>
            </a:r>
            <a:r>
              <a:rPr lang="en-US" sz="13800" b="1" dirty="0" err="1" smtClean="0">
                <a:ln w="50800"/>
                <a:solidFill>
                  <a:srgbClr val="0070C0"/>
                </a:solidFill>
              </a:rPr>
              <a:t>vwx</a:t>
            </a:r>
            <a:r>
              <a:rPr lang="en-US" sz="13800" b="1" dirty="0" err="1" smtClean="0">
                <a:ln w="50800"/>
                <a:solidFill>
                  <a:schemeClr val="accent2"/>
                </a:solidFill>
              </a:rPr>
              <a:t>y</a:t>
            </a:r>
            <a:r>
              <a:rPr lang="en-US" sz="13800" b="1" dirty="0" err="1" smtClean="0">
                <a:ln w="50800"/>
                <a:solidFill>
                  <a:srgbClr val="0070C0"/>
                </a:solidFill>
              </a:rPr>
              <a:t>z</a:t>
            </a:r>
            <a:endParaRPr lang="ru-RU" sz="13800" b="1" dirty="0">
              <a:ln w="50800"/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dirty="0" err="1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Aa</a:t>
            </a:r>
            <a:endParaRPr lang="ru-RU" sz="41300" b="1" dirty="0">
              <a:ln w="11430"/>
              <a:solidFill>
                <a:schemeClr val="accent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2"/>
                </a:solidFill>
              </a:rPr>
              <a:t>[</a:t>
            </a:r>
            <a:r>
              <a:rPr lang="en-US" sz="7200" dirty="0" err="1" smtClean="0">
                <a:solidFill>
                  <a:schemeClr val="accent2"/>
                </a:solidFill>
              </a:rPr>
              <a:t>eɪ</a:t>
            </a:r>
            <a:r>
              <a:rPr lang="en-US" sz="7200" dirty="0" smtClean="0">
                <a:solidFill>
                  <a:schemeClr val="accent2"/>
                </a:solidFill>
              </a:rPr>
              <a:t>]</a:t>
            </a:r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a.wav">
            <a:hlinkClick r:id="" action="ppaction://media"/>
          </p:cNvPr>
          <p:cNvPicPr>
            <a:picLocks noRot="1" noChangeAspect="1"/>
          </p:cNvPicPr>
          <p:nvPr>
            <a:wavAudioFile r:embed="rId1" name="a.wav"/>
          </p:nvPr>
        </p:nvPicPr>
        <p:blipFill>
          <a:blip r:embed="rId4" cstate="print"/>
          <a:stretch>
            <a:fillRect/>
          </a:stretch>
        </p:blipFill>
        <p:spPr>
          <a:xfrm>
            <a:off x="8639944" y="6353944"/>
            <a:ext cx="504056" cy="504056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dirty="0" smtClean="0">
                <a:ln w="11430"/>
                <a:solidFill>
                  <a:srgbClr val="275AA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Bb</a:t>
            </a:r>
            <a:endParaRPr lang="ru-RU" sz="41300" b="1" dirty="0">
              <a:ln w="11430"/>
              <a:solidFill>
                <a:srgbClr val="275AA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275AA5"/>
                </a:solidFill>
              </a:rPr>
              <a:t>[bi:]</a:t>
            </a:r>
            <a:endParaRPr lang="ru-RU" sz="7200" dirty="0">
              <a:solidFill>
                <a:srgbClr val="275A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b.wav">
            <a:hlinkClick r:id="" action="ppaction://media"/>
          </p:cNvPr>
          <p:cNvPicPr>
            <a:picLocks noRot="1" noChangeAspect="1"/>
          </p:cNvPicPr>
          <p:nvPr>
            <a:wavAudioFile r:embed="rId1" name="b.wav"/>
          </p:nvPr>
        </p:nvPicPr>
        <p:blipFill>
          <a:blip r:embed="rId4" cstate="print"/>
          <a:stretch>
            <a:fillRect/>
          </a:stretch>
        </p:blipFill>
        <p:spPr>
          <a:xfrm>
            <a:off x="8639944" y="6353944"/>
            <a:ext cx="504056" cy="504056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cap="none" spc="0" dirty="0" smtClean="0">
                <a:ln w="11430"/>
                <a:solidFill>
                  <a:srgbClr val="275AA5"/>
                </a:solidFill>
              </a:rPr>
              <a:t>Cc</a:t>
            </a:r>
            <a:endParaRPr lang="ru-RU" sz="41300" b="1" cap="none" spc="0" dirty="0">
              <a:ln w="11430"/>
              <a:solidFill>
                <a:srgbClr val="275A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275AA5"/>
                </a:solidFill>
              </a:rPr>
              <a:t>[</a:t>
            </a:r>
            <a:r>
              <a:rPr lang="en-US" sz="7200" dirty="0" err="1" smtClean="0">
                <a:solidFill>
                  <a:srgbClr val="275AA5"/>
                </a:solidFill>
              </a:rPr>
              <a:t>ci</a:t>
            </a:r>
            <a:r>
              <a:rPr lang="en-US" sz="7200" dirty="0" smtClean="0">
                <a:solidFill>
                  <a:srgbClr val="275AA5"/>
                </a:solidFill>
              </a:rPr>
              <a:t>:]</a:t>
            </a:r>
            <a:endParaRPr lang="ru-RU" sz="7200" dirty="0">
              <a:solidFill>
                <a:srgbClr val="275A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c.wav">
            <a:hlinkClick r:id="" action="ppaction://media"/>
          </p:cNvPr>
          <p:cNvPicPr>
            <a:picLocks noRot="1" noChangeAspect="1"/>
          </p:cNvPicPr>
          <p:nvPr>
            <a:wavAudioFile r:embed="rId1" name="c.wav"/>
          </p:nvPr>
        </p:nvPicPr>
        <p:blipFill>
          <a:blip r:embed="rId4" cstate="print"/>
          <a:stretch>
            <a:fillRect/>
          </a:stretch>
        </p:blipFill>
        <p:spPr>
          <a:xfrm>
            <a:off x="8639944" y="6353944"/>
            <a:ext cx="504056" cy="504056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cap="none" spc="0" dirty="0" err="1" smtClean="0">
                <a:ln w="11430"/>
                <a:solidFill>
                  <a:srgbClr val="275AA5"/>
                </a:solidFill>
              </a:rPr>
              <a:t>Dd</a:t>
            </a:r>
            <a:endParaRPr lang="ru-RU" sz="41300" b="1" cap="none" spc="0" dirty="0">
              <a:ln w="11430"/>
              <a:solidFill>
                <a:srgbClr val="275A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275AA5"/>
                </a:solidFill>
              </a:rPr>
              <a:t> [</a:t>
            </a:r>
            <a:r>
              <a:rPr lang="en-US" sz="7200" dirty="0" err="1" smtClean="0">
                <a:solidFill>
                  <a:srgbClr val="275AA5"/>
                </a:solidFill>
              </a:rPr>
              <a:t>di</a:t>
            </a:r>
            <a:r>
              <a:rPr lang="en-US" sz="7200" dirty="0" smtClean="0">
                <a:solidFill>
                  <a:srgbClr val="275AA5"/>
                </a:solidFill>
              </a:rPr>
              <a:t>:]</a:t>
            </a:r>
            <a:endParaRPr lang="ru-RU" sz="7200" dirty="0">
              <a:solidFill>
                <a:srgbClr val="275A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d.wav">
            <a:hlinkClick r:id="" action="ppaction://media"/>
          </p:cNvPr>
          <p:cNvPicPr>
            <a:picLocks noRot="1" noChangeAspect="1"/>
          </p:cNvPicPr>
          <p:nvPr>
            <a:wavAudioFile r:embed="rId1" name="d.wav"/>
          </p:nvPr>
        </p:nvPicPr>
        <p:blipFill>
          <a:blip r:embed="rId4" cstate="print"/>
          <a:stretch>
            <a:fillRect/>
          </a:stretch>
        </p:blipFill>
        <p:spPr>
          <a:xfrm>
            <a:off x="8667328" y="6381328"/>
            <a:ext cx="476672" cy="476672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dirty="0" err="1" smtClean="0">
                <a:ln w="11430"/>
                <a:solidFill>
                  <a:schemeClr val="accent2"/>
                </a:solidFill>
              </a:rPr>
              <a:t>Ee</a:t>
            </a:r>
            <a:endParaRPr lang="ru-RU" sz="41300" b="1" cap="none" spc="0" dirty="0">
              <a:ln w="11430"/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2"/>
                </a:solidFill>
              </a:rPr>
              <a:t>[</a:t>
            </a:r>
            <a:r>
              <a:rPr lang="en-US" sz="7200" dirty="0" err="1" smtClean="0">
                <a:solidFill>
                  <a:schemeClr val="accent2"/>
                </a:solidFill>
              </a:rPr>
              <a:t>i</a:t>
            </a:r>
            <a:r>
              <a:rPr lang="en-US" sz="7200" dirty="0" smtClean="0">
                <a:solidFill>
                  <a:schemeClr val="accent2"/>
                </a:solidFill>
              </a:rPr>
              <a:t>:]</a:t>
            </a:r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e.wav">
            <a:hlinkClick r:id="" action="ppaction://media"/>
          </p:cNvPr>
          <p:cNvPicPr>
            <a:picLocks noRot="1" noChangeAspect="1"/>
          </p:cNvPicPr>
          <p:nvPr>
            <a:wavAudioFile r:embed="rId1" name="e.wav"/>
          </p:nvPr>
        </p:nvPicPr>
        <p:blipFill>
          <a:blip r:embed="rId4" cstate="print"/>
          <a:stretch>
            <a:fillRect/>
          </a:stretch>
        </p:blipFill>
        <p:spPr>
          <a:xfrm>
            <a:off x="8567936" y="6281936"/>
            <a:ext cx="576064" cy="576064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1300" b="1" cap="none" spc="0" dirty="0" smtClean="0">
                <a:ln w="11430"/>
                <a:solidFill>
                  <a:srgbClr val="275AA5"/>
                </a:solidFill>
              </a:rPr>
              <a:t>Ff</a:t>
            </a:r>
            <a:endParaRPr lang="ru-RU" sz="41300" b="1" cap="none" spc="0" dirty="0">
              <a:ln w="11430"/>
              <a:solidFill>
                <a:srgbClr val="275AA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275AA5"/>
                </a:solidFill>
              </a:rPr>
              <a:t>[</a:t>
            </a:r>
            <a:r>
              <a:rPr lang="en-US" sz="7200" dirty="0" err="1" smtClean="0">
                <a:solidFill>
                  <a:srgbClr val="275AA5"/>
                </a:solidFill>
              </a:rPr>
              <a:t>ef</a:t>
            </a:r>
            <a:r>
              <a:rPr lang="en-US" sz="7200" dirty="0" smtClean="0">
                <a:solidFill>
                  <a:srgbClr val="275AA5"/>
                </a:solidFill>
              </a:rPr>
              <a:t>]</a:t>
            </a:r>
            <a:endParaRPr lang="ru-RU" sz="7200" dirty="0">
              <a:solidFill>
                <a:srgbClr val="275AA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84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http://antalpiti.ru</a:t>
            </a:r>
            <a:endParaRPr lang="ru-RU" dirty="0"/>
          </a:p>
        </p:txBody>
      </p:sp>
      <p:pic>
        <p:nvPicPr>
          <p:cNvPr id="5" name="f.wav">
            <a:hlinkClick r:id="" action="ppaction://media"/>
          </p:cNvPr>
          <p:cNvPicPr>
            <a:picLocks noRot="1" noChangeAspect="1"/>
          </p:cNvPicPr>
          <p:nvPr>
            <a:wavAudioFile r:embed="rId1" name="f.wav"/>
          </p:nvPr>
        </p:nvPicPr>
        <p:blipFill>
          <a:blip r:embed="rId4" cstate="print"/>
          <a:stretch>
            <a:fillRect/>
          </a:stretch>
        </p:blipFill>
        <p:spPr>
          <a:xfrm>
            <a:off x="8567936" y="6281936"/>
            <a:ext cx="576064" cy="576064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0000"/>
  <p:tag name="ISPRING_RESOURCE_FOLDER" val="C:\Users\1\Desktop\англ алф карточки\"/>
  <p:tag name="ISPRING_PRESENTATION_PATH" val="C:\Users\1\Desktop\англ алф карточки.pptx"/>
  <p:tag name="ISPRING_UUID" val="{5787D16E-FAF1-48E4-BCC4-C8B661CCE3B5}"/>
  <p:tag name="ISPRING_RESOURCE_PATHS_HASH_2" val="8a31364fee235d978aeab0b92f738fb36e6e3d81"/>
</p:tagLst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</TotalTime>
  <Words>253</Words>
  <Application>Microsoft Office PowerPoint</Application>
  <PresentationFormat>Экран (4:3)</PresentationFormat>
  <Paragraphs>122</Paragraphs>
  <Slides>30</Slides>
  <Notes>30</Notes>
  <HiddenSlides>0</HiddenSlides>
  <MMClips>26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Elena</cp:lastModifiedBy>
  <cp:revision>103</cp:revision>
  <dcterms:created xsi:type="dcterms:W3CDTF">2013-03-15T03:52:06Z</dcterms:created>
  <dcterms:modified xsi:type="dcterms:W3CDTF">2015-06-10T16:42:35Z</dcterms:modified>
</cp:coreProperties>
</file>