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7" r:id="rId7"/>
    <p:sldId id="25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0003-4859-4538-A44F-EDB040BB0A29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C8C1-7B52-429A-AC3C-50A004E97C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льтура-Мордов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ek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Водоемы родного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89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1"/>
            <a:ext cx="9144000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лишние слова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Овраг, океан, озеро, склон, река, пруд, балка, канал, водохранилище, море, ручей</a:t>
            </a:r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Овраг, склон,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13405.623686E-02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7" y="134634"/>
            <a:ext cx="9128143" cy="6723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Явленный родник»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vk.me/c408924/v408924973/3abe/Nnsohg5RI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 иконы Тихвинской Божией Матери в селе Кочетовка.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759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079252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Тихвинский» родник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3690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9144000" cy="53012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Водоемы родного края</vt:lpstr>
      <vt:lpstr>Найди лишние слова</vt:lpstr>
      <vt:lpstr>Слайд 4</vt:lpstr>
      <vt:lpstr>Слайд 5</vt:lpstr>
      <vt:lpstr> «Явленный родник» </vt:lpstr>
      <vt:lpstr>Источник иконы Тихвинской Божией Матери в селе Кочетовка. </vt:lpstr>
      <vt:lpstr> «Тихвинский» родник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8</cp:revision>
  <dcterms:created xsi:type="dcterms:W3CDTF">2014-12-01T11:03:51Z</dcterms:created>
  <dcterms:modified xsi:type="dcterms:W3CDTF">2014-12-01T12:42:29Z</dcterms:modified>
</cp:coreProperties>
</file>