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56" r:id="rId4"/>
    <p:sldId id="257" r:id="rId5"/>
    <p:sldId id="258" r:id="rId6"/>
    <p:sldId id="260" r:id="rId7"/>
    <p:sldId id="262" r:id="rId8"/>
    <p:sldId id="265" r:id="rId9"/>
    <p:sldId id="263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6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6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611-21D7-4EB8-9F04-426416B5C80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5553-B9EB-4A0A-BB4A-558151DF4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611-21D7-4EB8-9F04-426416B5C80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5553-B9EB-4A0A-BB4A-558151DF4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611-21D7-4EB8-9F04-426416B5C80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5553-B9EB-4A0A-BB4A-558151DF4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611-21D7-4EB8-9F04-426416B5C80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5553-B9EB-4A0A-BB4A-558151DF4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611-21D7-4EB8-9F04-426416B5C80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5553-B9EB-4A0A-BB4A-558151DF4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611-21D7-4EB8-9F04-426416B5C80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5553-B9EB-4A0A-BB4A-558151DF4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611-21D7-4EB8-9F04-426416B5C80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5553-B9EB-4A0A-BB4A-558151DF4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611-21D7-4EB8-9F04-426416B5C80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5553-B9EB-4A0A-BB4A-558151DF4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611-21D7-4EB8-9F04-426416B5C80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5553-B9EB-4A0A-BB4A-558151DF4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611-21D7-4EB8-9F04-426416B5C80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5553-B9EB-4A0A-BB4A-558151DF4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611-21D7-4EB8-9F04-426416B5C80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5553-B9EB-4A0A-BB4A-558151DF4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5E611-21D7-4EB8-9F04-426416B5C80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55553-B9EB-4A0A-BB4A-558151DF4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Bio bébé, grossesse, accouchement, naissance"/>
          <p:cNvPicPr>
            <a:picLocks noChangeAspect="1" noChangeArrowheads="1"/>
          </p:cNvPicPr>
          <p:nvPr/>
        </p:nvPicPr>
        <p:blipFill>
          <a:blip r:embed="rId2" cstate="print"/>
          <a:srcRect r="6282" b="13142"/>
          <a:stretch>
            <a:fillRect/>
          </a:stretch>
        </p:blipFill>
        <p:spPr bwMode="auto">
          <a:xfrm>
            <a:off x="7186601" y="0"/>
            <a:ext cx="1957399" cy="2348880"/>
          </a:xfrm>
          <a:prstGeom prst="rect">
            <a:avLst/>
          </a:prstGeom>
          <a:noFill/>
        </p:spPr>
      </p:pic>
      <p:pic>
        <p:nvPicPr>
          <p:cNvPr id="21510" name="Picture 6" descr="Скачать растровые клипарты для Photoshop бесплатно"/>
          <p:cNvPicPr>
            <a:picLocks noChangeAspect="1" noChangeArrowheads="1"/>
          </p:cNvPicPr>
          <p:nvPr/>
        </p:nvPicPr>
        <p:blipFill>
          <a:blip r:embed="rId3" cstate="print"/>
          <a:srcRect b="67240"/>
          <a:stretch>
            <a:fillRect/>
          </a:stretch>
        </p:blipFill>
        <p:spPr bwMode="auto">
          <a:xfrm>
            <a:off x="-1" y="3942738"/>
            <a:ext cx="3707905" cy="2915262"/>
          </a:xfrm>
          <a:prstGeom prst="rect">
            <a:avLst/>
          </a:prstGeom>
          <a:noFill/>
        </p:spPr>
      </p:pic>
      <p:pic>
        <p:nvPicPr>
          <p:cNvPr id="21512" name="Picture 8" descr="ОРАНЖЕВОЕ ЧУДО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99792" cy="17076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1488" y="980728"/>
            <a:ext cx="800251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5860B"/>
                </a:solidFill>
                <a:latin typeface="Arial Black" pitchFamily="34" charset="0"/>
              </a:rPr>
              <a:t>Лекарственные </a:t>
            </a:r>
          </a:p>
          <a:p>
            <a:pPr algn="ctr"/>
            <a:r>
              <a:rPr lang="ru-RU" sz="6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5860B"/>
                </a:solidFill>
                <a:latin typeface="Arial Black" pitchFamily="34" charset="0"/>
              </a:rPr>
              <a:t>растения: </a:t>
            </a:r>
          </a:p>
          <a:p>
            <a:pPr algn="ctr"/>
            <a:r>
              <a:rPr lang="ru-RU" sz="6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5860B"/>
                </a:solidFill>
                <a:latin typeface="Arial Black" pitchFamily="34" charset="0"/>
              </a:rPr>
              <a:t>календула.</a:t>
            </a:r>
            <a:endParaRPr lang="ru-RU" sz="6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5860B"/>
              </a:solidFill>
              <a:latin typeface="Arial Black" pitchFamily="34" charset="0"/>
            </a:endParaRPr>
          </a:p>
        </p:txBody>
      </p:sp>
      <p:pic>
        <p:nvPicPr>
          <p:cNvPr id="21514" name="Picture 10" descr="Календула- лучшее средство от порезов и ссадин - Рамблер-Ново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806" y="5013176"/>
            <a:ext cx="2771194" cy="18448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4180344"/>
            <a:ext cx="5724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5860B"/>
                </a:solidFill>
                <a:latin typeface="Arial Black" pitchFamily="34" charset="0"/>
              </a:rPr>
              <a:t>Елена </a:t>
            </a: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5860B"/>
                </a:solidFill>
                <a:latin typeface="Arial Black" pitchFamily="34" charset="0"/>
              </a:rPr>
              <a:t>Марченко</a:t>
            </a:r>
          </a:p>
          <a:p>
            <a:pPr algn="ctr"/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5860B"/>
                </a:solidFill>
                <a:latin typeface="Arial Black" pitchFamily="34" charset="0"/>
              </a:rPr>
              <a:t>Окружающий мир</a:t>
            </a:r>
          </a:p>
          <a:p>
            <a:pPr algn="ctr"/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5860B"/>
                </a:solidFill>
                <a:latin typeface="Arial Black" pitchFamily="34" charset="0"/>
              </a:rPr>
              <a:t>3 </a:t>
            </a: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5860B"/>
                </a:solidFill>
                <a:latin typeface="Arial Black" pitchFamily="34" charset="0"/>
              </a:rPr>
              <a:t>класс</a:t>
            </a: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5860B"/>
                </a:solidFill>
                <a:latin typeface="Arial Black" pitchFamily="34" charset="0"/>
              </a:rPr>
              <a:t>, </a:t>
            </a:r>
          </a:p>
          <a:p>
            <a:pPr algn="ctr"/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5860B"/>
                </a:solidFill>
                <a:latin typeface="Arial Black" pitchFamily="34" charset="0"/>
              </a:rPr>
              <a:t>МБОУ СОШ №3</a:t>
            </a:r>
          </a:p>
          <a:p>
            <a:pPr algn="ctr"/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5860B"/>
                </a:solidFill>
                <a:latin typeface="Arial Black" pitchFamily="34" charset="0"/>
              </a:rPr>
              <a:t>г. Красный Сулин, Ростовская обл.</a:t>
            </a:r>
            <a:endParaRPr lang="ru-RU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5860B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260648"/>
            <a:ext cx="54360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Полезные свойства календулы применяются не только в медицине – цветки календулы добавляют в некоторые блюда. Календула имеет сочный, насыщенный цвет, приятно пахнет, поэтому ее используют как приправу к первым и вторым блюдам, добавляют в овощные салаты, каши, пудинги, вареники.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Календула хорошо сочетается с картофелем, огурцами, луком, капустой и помидорами. </a:t>
            </a:r>
          </a:p>
        </p:txBody>
      </p:sp>
      <p:pic>
        <p:nvPicPr>
          <p:cNvPr id="18434" name="Picture 2" descr="Рецепт с пошаговыми фотографиями - Ням.ру"/>
          <p:cNvPicPr>
            <a:picLocks noChangeAspect="1" noChangeArrowheads="1"/>
          </p:cNvPicPr>
          <p:nvPr/>
        </p:nvPicPr>
        <p:blipFill>
          <a:blip r:embed="rId2" cstate="print"/>
          <a:srcRect r="4556" b="5980"/>
          <a:stretch>
            <a:fillRect/>
          </a:stretch>
        </p:blipFill>
        <p:spPr bwMode="auto">
          <a:xfrm>
            <a:off x="-1" y="-1"/>
            <a:ext cx="3635897" cy="2686233"/>
          </a:xfrm>
          <a:prstGeom prst="rect">
            <a:avLst/>
          </a:prstGeom>
          <a:noFill/>
        </p:spPr>
      </p:pic>
      <p:pic>
        <p:nvPicPr>
          <p:cNvPr id="18438" name="Picture 6" descr="Рецепт приготовления с фото: Щи мясные с календулой Лучшие кулинарные рецепты с фото для Ва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7244" y="4509120"/>
            <a:ext cx="3236756" cy="2348880"/>
          </a:xfrm>
          <a:prstGeom prst="rect">
            <a:avLst/>
          </a:prstGeom>
          <a:noFill/>
        </p:spPr>
      </p:pic>
      <p:pic>
        <p:nvPicPr>
          <p:cNvPr id="18442" name="Picture 10" descr="Засахаренные цветы - новый хит сезона. Обсуждение на LiveInt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12281"/>
            <a:ext cx="2987824" cy="2045719"/>
          </a:xfrm>
          <a:prstGeom prst="rect">
            <a:avLst/>
          </a:prstGeom>
          <a:noFill/>
        </p:spPr>
      </p:pic>
      <p:pic>
        <p:nvPicPr>
          <p:cNvPr id="18436" name="Picture 4" descr="календула как пряность"/>
          <p:cNvPicPr>
            <a:picLocks noChangeAspect="1" noChangeArrowheads="1"/>
          </p:cNvPicPr>
          <p:nvPr/>
        </p:nvPicPr>
        <p:blipFill>
          <a:blip r:embed="rId5" cstate="print"/>
          <a:srcRect l="7548" t="11183" r="6773"/>
          <a:stretch>
            <a:fillRect/>
          </a:stretch>
        </p:blipFill>
        <p:spPr bwMode="auto">
          <a:xfrm>
            <a:off x="0" y="2596787"/>
            <a:ext cx="3635896" cy="2830982"/>
          </a:xfrm>
          <a:prstGeom prst="rect">
            <a:avLst/>
          </a:prstGeom>
          <a:noFill/>
        </p:spPr>
      </p:pic>
      <p:pic>
        <p:nvPicPr>
          <p:cNvPr id="18440" name="Picture 8" descr="Домашние рецепты кремов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3003" y="4509120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Цветы солнца - ногот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5057800"/>
            <a:ext cx="6624736" cy="180020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ru-RU" sz="5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5860B"/>
                </a:solidFill>
                <a:latin typeface="Arial Black" pitchFamily="34" charset="0"/>
              </a:rPr>
              <a:t>Будьте здоровы!</a:t>
            </a:r>
            <a:endParaRPr lang="ru-RU" sz="5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5860B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Наш Донской край богат лекарственными растениями.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Их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применяют для лечения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людей и  животных.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Археологические раскопки показывают, что еще первобытные люди старались применять разнообразные растения с лечебными целями.</a:t>
            </a:r>
            <a:br>
              <a:rPr lang="ru-RU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Почти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половина лекарств имеют растительное происхождение.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Издавна известно, что лекарственные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растения очень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эффективны и безопасны для человека! </a:t>
            </a:r>
          </a:p>
        </p:txBody>
      </p:sp>
      <p:pic>
        <p:nvPicPr>
          <p:cNvPr id="20482" name="Picture 2" descr="Можно ли есть топинамбур при панкреотите - blog2post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35681"/>
            <a:ext cx="6444208" cy="4622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Первое государственное учреждение на Руси – Аптекарская изба – было открыто в 1581 году при царе Иване Грозном. Аптекарская изба находилась в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Кремле. 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Каждый сезон составлялся список растений, которые нужно было заготавливать. </a:t>
            </a:r>
          </a:p>
        </p:txBody>
      </p:sp>
      <p:pic>
        <p:nvPicPr>
          <p:cNvPr id="13314" name="Picture 2" descr="Иван Грозный preferiti immagini // pipima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2656"/>
            <a:ext cx="3478373" cy="449579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6" name="Picture 4" descr="Zastavki-Oboi.ru это заставки на рабочий стол. Картинки и обои для рабочего стола. - Результаты пои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4072409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404664"/>
            <a:ext cx="408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При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Петре I создавались «аптекарские огороды», лекарственные растения выращивались на плантациях. Такой «огород» был основан на Аптекарском острове в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Санкт-Петербурге.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 descr="Правовое положение сословий xviii - Коллекция рефератов по биологии, георгафии и ОБ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419762" cy="446449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Лекарственные растения травы презентация для детей - Свежие фильмы, софт, музыка, обои и многое друго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068960"/>
            <a:ext cx="4211960" cy="332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товник, кофе, кувшинка, календула Время для семь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0"/>
            <a:ext cx="6624736" cy="180020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5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5860B"/>
                </a:solidFill>
                <a:latin typeface="Arial Black" pitchFamily="34" charset="0"/>
              </a:rPr>
              <a:t>Календула</a:t>
            </a:r>
            <a:endParaRPr lang="ru-RU" sz="5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5860B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6" name="Picture 20" descr="Принадлежности медицинские :.: Медицина :.: Раздел 80 :.: Товары :.: InfoCompany.b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98168"/>
            <a:ext cx="3059832" cy="30598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63888" y="0"/>
            <a:ext cx="55801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В народной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медицине календула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 считается одним из самых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ценных растений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. Календула применялась в качестве лечебного средства несколько веков назад и используется до сих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пор. Календула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применяется наружно и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внутрь.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9458" name="Picture 2" descr="Диета как убрать живо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27" y="4149080"/>
            <a:ext cx="1851096" cy="2708920"/>
          </a:xfrm>
          <a:prstGeom prst="rect">
            <a:avLst/>
          </a:prstGeom>
          <a:noFill/>
        </p:spPr>
      </p:pic>
      <p:pic>
        <p:nvPicPr>
          <p:cNvPr id="19460" name="Picture 4" descr="Лечебные свойства календулы Charla.ru"/>
          <p:cNvPicPr>
            <a:picLocks noChangeAspect="1" noChangeArrowheads="1"/>
          </p:cNvPicPr>
          <p:nvPr/>
        </p:nvPicPr>
        <p:blipFill>
          <a:blip r:embed="rId4" cstate="print"/>
          <a:srcRect l="10080" t="3524" b="4840"/>
          <a:stretch>
            <a:fillRect/>
          </a:stretch>
        </p:blipFill>
        <p:spPr bwMode="auto">
          <a:xfrm>
            <a:off x="2195736" y="3861048"/>
            <a:ext cx="1921396" cy="2799998"/>
          </a:xfrm>
          <a:prstGeom prst="rect">
            <a:avLst/>
          </a:prstGeom>
          <a:noFill/>
        </p:spPr>
      </p:pic>
      <p:pic>
        <p:nvPicPr>
          <p:cNvPr id="19462" name="Picture 6" descr="Применение календулы &quot; Квартира и Дом &quot; pirpe.ru"/>
          <p:cNvPicPr>
            <a:picLocks noChangeAspect="1" noChangeArrowheads="1"/>
          </p:cNvPicPr>
          <p:nvPr/>
        </p:nvPicPr>
        <p:blipFill>
          <a:blip r:embed="rId5" cstate="print"/>
          <a:srcRect t="26208" b="27425"/>
          <a:stretch>
            <a:fillRect/>
          </a:stretch>
        </p:blipFill>
        <p:spPr bwMode="auto">
          <a:xfrm>
            <a:off x="179513" y="2367924"/>
            <a:ext cx="3672408" cy="1277099"/>
          </a:xfrm>
          <a:prstGeom prst="rect">
            <a:avLst/>
          </a:prstGeom>
          <a:noFill/>
        </p:spPr>
      </p:pic>
      <p:pic>
        <p:nvPicPr>
          <p:cNvPr id="19464" name="Picture 8" descr="Жирное масло Botanika &quot;Календула&quot;, для всех типов кожи, 30 мл - Botanika // Косметика в интернете"/>
          <p:cNvPicPr>
            <a:picLocks noChangeAspect="1" noChangeArrowheads="1"/>
          </p:cNvPicPr>
          <p:nvPr/>
        </p:nvPicPr>
        <p:blipFill>
          <a:blip r:embed="rId6" cstate="print"/>
          <a:srcRect l="12600" r="11801"/>
          <a:stretch>
            <a:fillRect/>
          </a:stretch>
        </p:blipFill>
        <p:spPr bwMode="auto">
          <a:xfrm>
            <a:off x="3995936" y="4005064"/>
            <a:ext cx="2051365" cy="2713484"/>
          </a:xfrm>
          <a:prstGeom prst="rect">
            <a:avLst/>
          </a:prstGeom>
          <a:noFill/>
        </p:spPr>
      </p:pic>
      <p:pic>
        <p:nvPicPr>
          <p:cNvPr id="19466" name="Picture 10" descr="Calendula Spa Сток-фотография: 113580724 : Shutterstock"/>
          <p:cNvPicPr>
            <a:picLocks noChangeAspect="1" noChangeArrowheads="1"/>
          </p:cNvPicPr>
          <p:nvPr/>
        </p:nvPicPr>
        <p:blipFill>
          <a:blip r:embed="rId7" cstate="print"/>
          <a:srcRect t="11409" b="3490"/>
          <a:stretch>
            <a:fillRect/>
          </a:stretch>
        </p:blipFill>
        <p:spPr bwMode="auto">
          <a:xfrm>
            <a:off x="467544" y="0"/>
            <a:ext cx="3275856" cy="2190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лендула лекарственная. Выращивание и сорта"/>
          <p:cNvPicPr>
            <a:picLocks noChangeAspect="1" noChangeArrowheads="1"/>
          </p:cNvPicPr>
          <p:nvPr/>
        </p:nvPicPr>
        <p:blipFill>
          <a:blip r:embed="rId2" cstate="print"/>
          <a:srcRect l="10382" t="12558" r="11198" b="12094"/>
          <a:stretch>
            <a:fillRect/>
          </a:stretch>
        </p:blipFill>
        <p:spPr bwMode="auto">
          <a:xfrm>
            <a:off x="0" y="4697760"/>
            <a:ext cx="2987824" cy="2160240"/>
          </a:xfrm>
          <a:prstGeom prst="rect">
            <a:avLst/>
          </a:prstGeom>
          <a:noFill/>
        </p:spPr>
      </p:pic>
      <p:pic>
        <p:nvPicPr>
          <p:cNvPr id="17414" name="Picture 6" descr="Summer Herbs &amp; Treats for the Sensitive Horse - Skode's Low..."/>
          <p:cNvPicPr>
            <a:picLocks noChangeAspect="1" noChangeArrowheads="1"/>
          </p:cNvPicPr>
          <p:nvPr/>
        </p:nvPicPr>
        <p:blipFill>
          <a:blip r:embed="rId3" cstate="print"/>
          <a:srcRect l="10080" t="6720" r="4241" b="12641"/>
          <a:stretch>
            <a:fillRect/>
          </a:stretch>
        </p:blipFill>
        <p:spPr bwMode="auto">
          <a:xfrm>
            <a:off x="0" y="2688100"/>
            <a:ext cx="2987824" cy="2109052"/>
          </a:xfrm>
          <a:prstGeom prst="rect">
            <a:avLst/>
          </a:prstGeom>
          <a:noFill/>
        </p:spPr>
      </p:pic>
      <p:pic>
        <p:nvPicPr>
          <p:cNvPr id="17416" name="Picture 8" descr="календула2 Счастливый десерт"/>
          <p:cNvPicPr>
            <a:picLocks noChangeAspect="1" noChangeArrowheads="1"/>
          </p:cNvPicPr>
          <p:nvPr/>
        </p:nvPicPr>
        <p:blipFill>
          <a:blip r:embed="rId4" cstate="print"/>
          <a:srcRect l="9794" r="16224"/>
          <a:stretch>
            <a:fillRect/>
          </a:stretch>
        </p:blipFill>
        <p:spPr bwMode="auto">
          <a:xfrm>
            <a:off x="0" y="0"/>
            <a:ext cx="2987824" cy="2695576"/>
          </a:xfrm>
          <a:prstGeom prst="rect">
            <a:avLst/>
          </a:prstGeom>
          <a:noFill/>
        </p:spPr>
      </p:pic>
      <p:pic>
        <p:nvPicPr>
          <p:cNvPr id="17418" name="Picture 10" descr="Calendula Oil Recipe - Health and Wellness - Mother Earth Living"/>
          <p:cNvPicPr>
            <a:picLocks noChangeAspect="1" noChangeArrowheads="1"/>
          </p:cNvPicPr>
          <p:nvPr/>
        </p:nvPicPr>
        <p:blipFill>
          <a:blip r:embed="rId5" cstate="print"/>
          <a:srcRect l="7173" t="3058"/>
          <a:stretch>
            <a:fillRect/>
          </a:stretch>
        </p:blipFill>
        <p:spPr bwMode="auto">
          <a:xfrm>
            <a:off x="2987824" y="4757558"/>
            <a:ext cx="3024336" cy="2100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7420" name="Picture 12" descr="Tincture Stock Photos, Pictures, Royalty Free Tincture Images And Stock Photograph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771411"/>
            <a:ext cx="3131840" cy="208658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99792" y="0"/>
            <a:ext cx="64442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Основные полезные свойства календулы в цветках. Они оказывают противовоспалительное, обезболивающее, антисептическое действие. Полезные свойства календулы используются при лечении болезней сосудов, неврозов и эмоциональных стрессов. Календула может очищать кровь, снимает воспаления при стоматитах, ангинах. 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упить &quot; Мыло ручной работы &quot; Цена &quot; Косметика ручной работы &quot; Магазин Attirance. Киев &quot; Косметика ручной работы &quot; Женская Косм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536504" cy="2994093"/>
          </a:xfrm>
          <a:prstGeom prst="rect">
            <a:avLst/>
          </a:prstGeom>
          <a:noFill/>
        </p:spPr>
      </p:pic>
      <p:pic>
        <p:nvPicPr>
          <p:cNvPr id="22532" name="Picture 4" descr="Как очистить кожу лица вам подскажут народные методы, а также хорошие домашние средс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5"/>
            <a:ext cx="4823552" cy="3212976"/>
          </a:xfrm>
          <a:prstGeom prst="rect">
            <a:avLst/>
          </a:prstGeom>
          <a:noFill/>
        </p:spPr>
      </p:pic>
      <p:pic>
        <p:nvPicPr>
          <p:cNvPr id="22534" name="Picture 6" descr="Бурлящий шарик Календула - Attirance Calendula Bath Bubblebomb (арт. 17967) - купить в Киеве в интернет магазине MakeUp Цены и ф"/>
          <p:cNvPicPr>
            <a:picLocks noChangeAspect="1" noChangeArrowheads="1"/>
          </p:cNvPicPr>
          <p:nvPr/>
        </p:nvPicPr>
        <p:blipFill>
          <a:blip r:embed="rId4" cstate="print"/>
          <a:srcRect b="13719"/>
          <a:stretch>
            <a:fillRect/>
          </a:stretch>
        </p:blipFill>
        <p:spPr bwMode="auto">
          <a:xfrm>
            <a:off x="4381500" y="692696"/>
            <a:ext cx="4762500" cy="3024336"/>
          </a:xfrm>
          <a:prstGeom prst="rect">
            <a:avLst/>
          </a:prstGeom>
          <a:noFill/>
        </p:spPr>
      </p:pic>
      <p:pic>
        <p:nvPicPr>
          <p:cNvPr id="22536" name="Picture 8" descr="Купить 'Лосьон для кожи &quot;Календула&quot; , 117мл.' Каталог экологически чистых, безопасных для человека и природы товаров в Донецке"/>
          <p:cNvPicPr>
            <a:picLocks noChangeAspect="1" noChangeArrowheads="1"/>
          </p:cNvPicPr>
          <p:nvPr/>
        </p:nvPicPr>
        <p:blipFill>
          <a:blip r:embed="rId5" cstate="print"/>
          <a:srcRect l="20351" r="24146" b="4305"/>
          <a:stretch>
            <a:fillRect/>
          </a:stretch>
        </p:blipFill>
        <p:spPr bwMode="auto">
          <a:xfrm>
            <a:off x="4788024" y="3876869"/>
            <a:ext cx="1296144" cy="2981131"/>
          </a:xfrm>
          <a:prstGeom prst="rect">
            <a:avLst/>
          </a:prstGeom>
          <a:noFill/>
        </p:spPr>
      </p:pic>
      <p:pic>
        <p:nvPicPr>
          <p:cNvPr id="6" name="Picture 14" descr="Календула в народной медицине"/>
          <p:cNvPicPr>
            <a:picLocks noChangeAspect="1" noChangeArrowheads="1"/>
          </p:cNvPicPr>
          <p:nvPr/>
        </p:nvPicPr>
        <p:blipFill>
          <a:blip r:embed="rId6" cstate="print"/>
          <a:srcRect l="27405" r="26291"/>
          <a:stretch>
            <a:fillRect/>
          </a:stretch>
        </p:blipFill>
        <p:spPr bwMode="auto">
          <a:xfrm>
            <a:off x="6300192" y="4005064"/>
            <a:ext cx="1321034" cy="2852936"/>
          </a:xfrm>
          <a:prstGeom prst="rect">
            <a:avLst/>
          </a:prstGeom>
          <a:noFill/>
        </p:spPr>
      </p:pic>
      <p:pic>
        <p:nvPicPr>
          <p:cNvPr id="7" name="Picture 12" descr="Просмотр закупки - Клуб экономных родителей"/>
          <p:cNvPicPr>
            <a:picLocks noChangeAspect="1" noChangeArrowheads="1"/>
          </p:cNvPicPr>
          <p:nvPr/>
        </p:nvPicPr>
        <p:blipFill>
          <a:blip r:embed="rId7" cstate="print"/>
          <a:srcRect l="34020" r="30701"/>
          <a:stretch>
            <a:fillRect/>
          </a:stretch>
        </p:blipFill>
        <p:spPr bwMode="auto">
          <a:xfrm>
            <a:off x="7812360" y="4077072"/>
            <a:ext cx="981097" cy="27809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Благодаря своим противовоспалительным и антисептическим  свойствам, календулу широко применяют в косметологии. 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2" name="Picture 18" descr="Календула- лучшее средство от порезов и ссадин - Рамблер-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35696" cy="1222049"/>
          </a:xfrm>
          <a:prstGeom prst="rect">
            <a:avLst/>
          </a:prstGeom>
          <a:noFill/>
        </p:spPr>
      </p:pic>
      <p:sp>
        <p:nvSpPr>
          <p:cNvPr id="16388" name="AutoShape 4" descr="Архивы. MonnaLiza.ru - Женский сайт о красоте, моде, похуде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Архивы. MonnaLiza.ru - Женский сайт о красоте, моде, похуде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Дневник НАТАЛЬЯЛЯ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 t="6250" b="14583"/>
          <a:stretch>
            <a:fillRect/>
          </a:stretch>
        </p:blipFill>
        <p:spPr bwMode="auto">
          <a:xfrm>
            <a:off x="3971384" y="1484784"/>
            <a:ext cx="5172616" cy="2736304"/>
          </a:xfrm>
          <a:prstGeom prst="rect">
            <a:avLst/>
          </a:prstGeom>
          <a:noFill/>
        </p:spPr>
      </p:pic>
      <p:pic>
        <p:nvPicPr>
          <p:cNvPr id="16386" name="Picture 2" descr="Homeopathic medicine and bottles on green из Elena..."/>
          <p:cNvPicPr>
            <a:picLocks noChangeAspect="1" noChangeArrowheads="1"/>
          </p:cNvPicPr>
          <p:nvPr/>
        </p:nvPicPr>
        <p:blipFill>
          <a:blip r:embed="rId4" cstate="print"/>
          <a:srcRect t="16865" b="13700"/>
          <a:stretch>
            <a:fillRect/>
          </a:stretch>
        </p:blipFill>
        <p:spPr bwMode="auto">
          <a:xfrm>
            <a:off x="3731753" y="4077072"/>
            <a:ext cx="5412247" cy="2780928"/>
          </a:xfrm>
          <a:prstGeom prst="rect">
            <a:avLst/>
          </a:prstGeom>
          <a:noFill/>
        </p:spPr>
      </p:pic>
      <p:pic>
        <p:nvPicPr>
          <p:cNvPr id="16398" name="Picture 14" descr="Народная медицина в борбье с бородавками"/>
          <p:cNvPicPr>
            <a:picLocks noChangeAspect="1" noChangeArrowheads="1"/>
          </p:cNvPicPr>
          <p:nvPr/>
        </p:nvPicPr>
        <p:blipFill>
          <a:blip r:embed="rId5" cstate="print"/>
          <a:srcRect l="51435"/>
          <a:stretch>
            <a:fillRect/>
          </a:stretch>
        </p:blipFill>
        <p:spPr bwMode="auto">
          <a:xfrm rot="5400000">
            <a:off x="1003546" y="3947145"/>
            <a:ext cx="1926358" cy="3914404"/>
          </a:xfrm>
          <a:prstGeom prst="rect">
            <a:avLst/>
          </a:prstGeom>
          <a:noFill/>
        </p:spPr>
      </p:pic>
      <p:pic>
        <p:nvPicPr>
          <p:cNvPr id="16392" name="Picture 8" descr="Фото галерея: Мозоль на ступне Медицинский портал &quot;Здоровье Украины&quot;"/>
          <p:cNvPicPr>
            <a:picLocks noChangeAspect="1" noChangeArrowheads="1"/>
          </p:cNvPicPr>
          <p:nvPr/>
        </p:nvPicPr>
        <p:blipFill>
          <a:blip r:embed="rId6" cstate="print"/>
          <a:srcRect b="43042"/>
          <a:stretch>
            <a:fillRect/>
          </a:stretch>
        </p:blipFill>
        <p:spPr bwMode="auto">
          <a:xfrm>
            <a:off x="0" y="3356992"/>
            <a:ext cx="3939886" cy="1872208"/>
          </a:xfrm>
          <a:prstGeom prst="rect">
            <a:avLst/>
          </a:prstGeom>
          <a:noFill/>
        </p:spPr>
      </p:pic>
      <p:pic>
        <p:nvPicPr>
          <p:cNvPr id="16404" name="Picture 20" descr="ОРАНЖЕВОЕ ЧУДО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print"/>
          <a:srcRect l="7471"/>
          <a:stretch>
            <a:fillRect/>
          </a:stretch>
        </p:blipFill>
        <p:spPr bwMode="auto">
          <a:xfrm>
            <a:off x="1691680" y="0"/>
            <a:ext cx="1783652" cy="1219250"/>
          </a:xfrm>
          <a:prstGeom prst="rect">
            <a:avLst/>
          </a:prstGeom>
          <a:noFill/>
        </p:spPr>
      </p:pic>
      <p:pic>
        <p:nvPicPr>
          <p:cNvPr id="16394" name="Picture 10" descr="Архивы. MonnaLiza.ru - Женский сайт о красоте, моде, похудении"/>
          <p:cNvPicPr>
            <a:picLocks noChangeAspect="1" noChangeArrowheads="1"/>
          </p:cNvPicPr>
          <p:nvPr/>
        </p:nvPicPr>
        <p:blipFill>
          <a:blip r:embed="rId8" cstate="print"/>
          <a:srcRect r="1637"/>
          <a:stretch>
            <a:fillRect/>
          </a:stretch>
        </p:blipFill>
        <p:spPr bwMode="auto">
          <a:xfrm>
            <a:off x="0" y="1196752"/>
            <a:ext cx="3923928" cy="21816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771800" y="0"/>
            <a:ext cx="6372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Календула используется для очищения кожи от бородавок, мозолей, пигментных пятен.  и веснушек.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247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2015-03-11T14:46:52Z</dcterms:created>
  <dcterms:modified xsi:type="dcterms:W3CDTF">2015-10-08T15:34:05Z</dcterms:modified>
</cp:coreProperties>
</file>