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1CD1A328-F36F-490D-9E16-1159707DCD9E}" type="datetimeFigureOut">
              <a:rPr lang="en-US" smtClean="0"/>
              <a:t>10/8/2015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41E80E2E-7E24-4FCC-A1C4-D45CFEDB2034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2771800" y="5373216"/>
            <a:ext cx="6192688" cy="1224136"/>
          </a:xfrm>
        </p:spPr>
        <p:txBody>
          <a:bodyPr/>
          <a:lstStyle/>
          <a:p>
            <a:pPr algn="ctr"/>
            <a:r>
              <a:rPr lang="ru-RU" dirty="0" smtClean="0"/>
              <a:t>Презентация к уроку окружающий мир</a:t>
            </a:r>
          </a:p>
          <a:p>
            <a:pPr algn="ctr"/>
            <a:r>
              <a:rPr lang="ru-RU" dirty="0" smtClean="0"/>
              <a:t>Учителя начальных классов: Старшиновой Е.С. </a:t>
            </a:r>
            <a:endParaRPr lang="en-US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u-RU" dirty="0" smtClean="0">
                <a:latin typeface="Arial" panose="020B0604020202020204" pitchFamily="34" charset="0"/>
                <a:cs typeface="Arial" panose="020B0604020202020204" pitchFamily="34" charset="0"/>
              </a:rPr>
              <a:t>Телевизоры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051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1066800"/>
          </a:xfrm>
        </p:spPr>
        <p:txBody>
          <a:bodyPr/>
          <a:lstStyle/>
          <a:p>
            <a:pPr algn="ctr">
              <a:spcAft>
                <a:spcPts val="0"/>
              </a:spcAft>
            </a:pPr>
            <a:r>
              <a:rPr lang="ru-RU" b="1" kern="50" dirty="0">
                <a:latin typeface="Arial"/>
                <a:ea typeface="Lucida Sans Unicode"/>
                <a:cs typeface="Times New Roman"/>
              </a:rPr>
              <a:t>Телевизор «КВН-49» 1949 год</a:t>
            </a:r>
            <a:endParaRPr lang="en-US" sz="2800" kern="50" dirty="0">
              <a:effectLst/>
              <a:latin typeface="Arial"/>
              <a:ea typeface="Lucida Sans Unicode"/>
              <a:cs typeface="Times New Roman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044" y="2172057"/>
            <a:ext cx="6446308" cy="4310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7106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1066800"/>
          </a:xfrm>
        </p:spPr>
        <p:txBody>
          <a:bodyPr/>
          <a:lstStyle/>
          <a:p>
            <a:pPr algn="ctr"/>
            <a:r>
              <a:rPr lang="ru-RU" kern="50" dirty="0">
                <a:latin typeface="Arial"/>
                <a:ea typeface="Lucida Sans Unicode"/>
                <a:cs typeface="Times New Roman"/>
              </a:rPr>
              <a:t>«Рубин-714» </a:t>
            </a:r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7446941" cy="4986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1835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1066800"/>
          </a:xfrm>
        </p:spPr>
        <p:txBody>
          <a:bodyPr/>
          <a:lstStyle/>
          <a:p>
            <a:pPr algn="ctr"/>
            <a:r>
              <a:rPr lang="ru-RU" kern="50" dirty="0">
                <a:latin typeface="Arial"/>
                <a:ea typeface="Lucida Sans Unicode"/>
                <a:cs typeface="Times New Roman"/>
              </a:rPr>
              <a:t>«Кварц — 208» </a:t>
            </a:r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44824"/>
            <a:ext cx="5994487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293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</p:spPr>
        <p:txBody>
          <a:bodyPr/>
          <a:lstStyle/>
          <a:p>
            <a:pPr algn="ctr"/>
            <a:r>
              <a:rPr lang="ru-RU" kern="50" dirty="0">
                <a:latin typeface="Arial"/>
                <a:ea typeface="Lucida Sans Unicode"/>
                <a:cs typeface="Times New Roman"/>
              </a:rPr>
              <a:t>«Сокол»</a:t>
            </a:r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76873"/>
            <a:ext cx="5472608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5588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7458746" cy="588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080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TM01790491[[fn=Mylar]]</Template>
  <TotalTime>19</TotalTime>
  <Words>30</Words>
  <Application>Microsoft Office PowerPoint</Application>
  <PresentationFormat>Экран (4:3)</PresentationFormat>
  <Paragraphs>7</Paragraphs>
  <Slides>6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6</vt:i4>
      </vt:variant>
    </vt:vector>
  </HeadingPairs>
  <TitlesOfParts>
    <vt:vector size="7" baseType="lpstr">
      <vt:lpstr>Mylar</vt:lpstr>
      <vt:lpstr>Телевизоры</vt:lpstr>
      <vt:lpstr>Телевизор «КВН-49» 1949 год</vt:lpstr>
      <vt:lpstr>«Рубин-714» </vt:lpstr>
      <vt:lpstr>«Кварц — 208» </vt:lpstr>
      <vt:lpstr>«Сокол»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Телевизоры</dc:title>
  <dc:creator>user</dc:creator>
  <cp:lastModifiedBy>user</cp:lastModifiedBy>
  <cp:revision>2</cp:revision>
  <dcterms:created xsi:type="dcterms:W3CDTF">2015-10-08T16:23:22Z</dcterms:created>
  <dcterms:modified xsi:type="dcterms:W3CDTF">2015-10-08T16:42:58Z</dcterms:modified>
</cp:coreProperties>
</file>