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099FF"/>
    <a:srgbClr val="F6FBC5"/>
    <a:srgbClr val="F0F8A6"/>
    <a:srgbClr val="FAF9CB"/>
    <a:srgbClr val="F2F296"/>
    <a:srgbClr val="FFFF99"/>
    <a:srgbClr val="FFFFB9"/>
    <a:srgbClr val="FEFDCF"/>
    <a:srgbClr val="FBF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7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F09C-0ADF-42BE-ADA4-34D3B2DC3539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3839E-F025-4E14-AD48-6D10CC98A7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6F3A-0C14-4307-B12C-631B8BB9F0AE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0605-FFFC-4CD2-AF6F-D4B529386A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B82A-3438-4E85-AF4E-3111086BFA26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B1AA-20D7-4C7D-BA5C-2AD8C99D31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49D0-3C73-4CEF-8B90-37D92A7FE804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3CCF-93A0-4CDB-A35F-6222843C7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07D6-8AA9-410E-9980-D265CE79F2FA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814A1-3F73-43E0-B4C6-8C7D6F751D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87E95-B3EE-46F6-A88F-1C9F6CB87B42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1866F-2ADF-41BC-AA76-904FABF5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E5AB-8BBC-457B-8BA3-99B2281738E5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CDB4-1256-43EF-9520-9F5EF247D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443D-840E-42A4-8D26-D2070948DA84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78F7-52C6-44B0-981A-D0BE01F07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0DA6-8FDA-4267-BB13-2BCD22BB57BD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E380-1114-4C12-94A2-E8D5FFEE5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680A-DDC8-4257-B07E-111DC5E2CF19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1FF4-CA4F-4DC1-AAC7-9F6979B61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1161E-901E-4C4A-A23B-A167314AFEAB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B886-E15C-42F7-B6AB-51087FCED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A09C6F6D-A842-49E5-8798-A995BE5115CC}" type="datetimeFigureOut">
              <a:rPr lang="ru-RU" smtClean="0"/>
              <a:pPr>
                <a:defRPr/>
              </a:pPr>
              <a:t>28.05.2009</a:t>
            </a:fld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C915E79-4CBF-4F4D-94E1-0286C2C73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macro?name=wrk_start"/>
          </p:cNvPr>
          <p:cNvSpPr>
            <a:spLocks noChangeArrowheads="1"/>
          </p:cNvSpPr>
          <p:nvPr/>
        </p:nvSpPr>
        <p:spPr bwMode="auto">
          <a:xfrm>
            <a:off x="6443663" y="5084763"/>
            <a:ext cx="2160587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 algn="ctr">
            <a:pattFill prst="pct60">
              <a:fgClr>
                <a:srgbClr val="385D8A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Начать тест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2698750" y="1785927"/>
            <a:ext cx="374491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4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ТЕСТ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chemeClr val="tx2"/>
                </a:solidFill>
              </a:rPr>
              <a:t>к уроку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кубановедения</a:t>
            </a:r>
            <a:endParaRPr lang="ru-RU" sz="2400" b="1" i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chemeClr val="tx2"/>
                </a:solidFill>
              </a:rPr>
              <a:t> 3 класс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Picture 2" descr="карта куб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857884" cy="32147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715008" y="142852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Водоемы </a:t>
            </a:r>
          </a:p>
          <a:p>
            <a:pPr algn="ctr"/>
            <a:r>
              <a:rPr lang="ru-RU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 Краснодарского  края</a:t>
            </a:r>
            <a:endParaRPr lang="ru-RU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571472" y="1714488"/>
            <a:ext cx="2187575" cy="1055687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Азовское море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42910" y="3143248"/>
            <a:ext cx="2016125" cy="1055687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Черное море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14348" y="4429132"/>
            <a:ext cx="1981200" cy="1055687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Каспийское море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054" name="AutoShape 11"/>
          <p:cNvSpPr>
            <a:spLocks noChangeArrowheads="1"/>
          </p:cNvSpPr>
          <p:nvPr/>
        </p:nvSpPr>
        <p:spPr bwMode="auto">
          <a:xfrm>
            <a:off x="1555750" y="404813"/>
            <a:ext cx="6030913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2159000" y="476250"/>
            <a:ext cx="4824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Самое маленькое и самое мелкое из морей нашей страны….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" name="Picture 8" descr="а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3116"/>
            <a:ext cx="3783336" cy="252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cs typeface="Arial" charset="0"/>
              </a:rPr>
              <a:t>Результат теста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27088" y="1989138"/>
            <a:ext cx="4619625" cy="3286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4800" b="1" smtClean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4100" name="Содержимое 2"/>
          <p:cNvSpPr txBox="1">
            <a:spLocks/>
          </p:cNvSpPr>
          <p:nvPr/>
        </p:nvSpPr>
        <p:spPr bwMode="auto">
          <a:xfrm>
            <a:off x="755650" y="5876925"/>
            <a:ext cx="5008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b="1" smtClean="0">
                <a:solidFill>
                  <a:schemeClr val="tx2"/>
                </a:solidFill>
                <a:cs typeface="Arial" charset="0"/>
              </a:rPr>
              <a:t>Время: 0 мин. 36 сек.</a:t>
            </a:r>
            <a:endParaRPr lang="ru-RU" sz="32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>
            <a:spLocks noChangeArrowheads="1"/>
          </p:cNvSpPr>
          <p:nvPr/>
        </p:nvSpPr>
        <p:spPr bwMode="auto">
          <a:xfrm>
            <a:off x="6659563" y="3860800"/>
            <a:ext cx="2016125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 algn="ctr">
            <a:pattFill prst="pct60">
              <a:fgClr>
                <a:srgbClr val="385D8A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повторить тест</a:t>
            </a:r>
          </a:p>
        </p:txBody>
      </p:sp>
      <p:sp>
        <p:nvSpPr>
          <p:cNvPr id="6" name="Скругленный прямоугольник 5">
            <a:hlinkClick r:id="" action="ppaction://macro?name=wrk_correct"/>
          </p:cNvPr>
          <p:cNvSpPr>
            <a:spLocks noChangeArrowheads="1"/>
          </p:cNvSpPr>
          <p:nvPr/>
        </p:nvSpPr>
        <p:spPr bwMode="auto">
          <a:xfrm>
            <a:off x="6659563" y="2714625"/>
            <a:ext cx="2016125" cy="7143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44450" algn="ctr">
            <a:pattFill prst="pct60">
              <a:fgClr>
                <a:srgbClr val="385D8A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исправить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04025" y="60213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 - </a:t>
            </a:r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</a:t>
            </a:r>
            <a:endParaRPr lang="ru-RU" sz="20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/>
          <p:cNvSpPr>
            <a:spLocks noChangeArrowheads="1"/>
          </p:cNvSpPr>
          <p:nvPr/>
        </p:nvSpPr>
        <p:spPr bwMode="auto">
          <a:xfrm>
            <a:off x="1547813" y="404813"/>
            <a:ext cx="6030912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571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727200" y="476250"/>
            <a:ext cx="56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tica" pitchFamily="34" charset="0"/>
              </a:rPr>
              <a:t>Водоемы – это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ltica" pitchFamily="34" charset="0"/>
              </a:rPr>
              <a:t>…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85720" y="2857496"/>
            <a:ext cx="5072098" cy="142876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Хранилища воды, место обитания животных и растений, место отдыха людей, транспортные магистрали, источник питьевой и хозяйственной воды.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57158" y="1428736"/>
            <a:ext cx="5000660" cy="1285884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/>
                </a:solidFill>
                <a:cs typeface="Arial" charset="0"/>
              </a:rPr>
              <a:t>Хранилища, наполненные водой- пресной и соленой.</a:t>
            </a:r>
            <a:endParaRPr lang="ru-RU" sz="20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57158" y="4357694"/>
            <a:ext cx="5000660" cy="142876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/>
                </a:solidFill>
                <a:cs typeface="Arial" charset="0"/>
              </a:rPr>
              <a:t>Среда обитания растений и животных.</a:t>
            </a:r>
            <a:endParaRPr lang="ru-RU" sz="2000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9" name="Picture 5" descr="Г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3184954" cy="285752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"/>
          <p:cNvSpPr>
            <a:spLocks noChangeArrowheads="1"/>
          </p:cNvSpPr>
          <p:nvPr/>
        </p:nvSpPr>
        <p:spPr bwMode="auto">
          <a:xfrm>
            <a:off x="1555750" y="404813"/>
            <a:ext cx="6030913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051050" y="476250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/>
                </a:solidFill>
              </a:rPr>
              <a:t>Водоемы бывают….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571472" y="4143380"/>
            <a:ext cx="2081211" cy="928687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/>
                </a:solidFill>
                <a:cs typeface="Arial" charset="0"/>
              </a:rPr>
              <a:t>Искусственные и естественные</a:t>
            </a:r>
            <a:endParaRPr lang="ru-RU" sz="20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71472" y="2786058"/>
            <a:ext cx="1981200" cy="91281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/>
                </a:solidFill>
                <a:cs typeface="Arial" charset="0"/>
              </a:rPr>
              <a:t>Узкие и широкие</a:t>
            </a:r>
            <a:endParaRPr lang="ru-RU" sz="20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00034" y="1643050"/>
            <a:ext cx="2016125" cy="91281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/>
                </a:solidFill>
                <a:cs typeface="Arial" charset="0"/>
              </a:rPr>
              <a:t>Мелкие и глубокие</a:t>
            </a:r>
            <a:endParaRPr lang="ru-RU" sz="2000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l="25122" t="18359" r="9406" b="13966"/>
          <a:stretch>
            <a:fillRect/>
          </a:stretch>
        </p:blipFill>
        <p:spPr bwMode="auto">
          <a:xfrm>
            <a:off x="4143372" y="2214554"/>
            <a:ext cx="3876675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28596" y="3214686"/>
            <a:ext cx="2016125" cy="91281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Азовское море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00034" y="4572008"/>
            <a:ext cx="1981200" cy="91281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Река Кубань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357158" y="1857364"/>
            <a:ext cx="2130425" cy="10001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Черное море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173" name="AutoShape 11"/>
          <p:cNvSpPr>
            <a:spLocks noChangeArrowheads="1"/>
          </p:cNvSpPr>
          <p:nvPr/>
        </p:nvSpPr>
        <p:spPr bwMode="auto">
          <a:xfrm>
            <a:off x="1500166" y="404812"/>
            <a:ext cx="6086497" cy="1309676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1763713" y="476250"/>
            <a:ext cx="5616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Какой водоём в разные времена  разными народами именовался и Темным, и Гостеприимным, и Русским, но до наших дней дошло турецкое название –Караденгиз.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6"/>
            <a:ext cx="2076982" cy="180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9" descr="чер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2071702" cy="18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1555750" y="404813"/>
            <a:ext cx="6030913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979613" y="476250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Выбери название  только горных рек.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14348" y="3286124"/>
            <a:ext cx="2016125" cy="857256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Кубань, Сочи, Джубга, Понура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42910" y="4572008"/>
            <a:ext cx="2214578" cy="79057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Пшада,Мзымта,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Сочи, Туапсе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42910" y="1928802"/>
            <a:ext cx="2428892" cy="857256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Ея, Челбас, Бейсуг, Кирпили, Сосыка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9" name="Picture 14" descr="193-1024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277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1\Мои документы\Мои рисунки\природа\Вода\01808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86124"/>
            <a:ext cx="256700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42910" y="1571612"/>
            <a:ext cx="2571768" cy="857256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Пшада,Мзымта,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Сочи, Туапсе, Джубга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42910" y="2928934"/>
            <a:ext cx="2571768" cy="857256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Ея, Челбас, Бейсуг, Кирпили, Сосыка, Понура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71472" y="4286256"/>
            <a:ext cx="2643206" cy="7921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Кубань, Сочи, Джубга, Понура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1555750" y="404813"/>
            <a:ext cx="6030913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2016125" y="476250"/>
            <a:ext cx="541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Выбери названия степных рек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6" descr="Рисунок9"/>
          <p:cNvPicPr>
            <a:picLocks noChangeAspect="1" noChangeArrowheads="1"/>
          </p:cNvPicPr>
          <p:nvPr/>
        </p:nvPicPr>
        <p:blipFill>
          <a:blip r:embed="rId2"/>
          <a:srcRect t="22678" r="4272"/>
          <a:stretch>
            <a:fillRect/>
          </a:stretch>
        </p:blipFill>
        <p:spPr bwMode="auto">
          <a:xfrm>
            <a:off x="4714876" y="2000240"/>
            <a:ext cx="3141299" cy="252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42910" y="3143248"/>
            <a:ext cx="2214578" cy="1143008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Абрау, Кардывач, Ханское, Голубицкое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71472" y="4500570"/>
            <a:ext cx="2286016" cy="100013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2060"/>
                </a:solidFill>
                <a:cs typeface="Arial" charset="0"/>
              </a:rPr>
              <a:t>Абрау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, Азовское, Черное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42910" y="1928802"/>
            <a:ext cx="2286016" cy="1006476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Абрау, Байкал, Голубицкое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1555750" y="404813"/>
            <a:ext cx="6030913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871663" y="549275"/>
            <a:ext cx="540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Выбери названия озер Краснодарского края.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C:\Documents and Settings\1\Мои документы\Мои рисунки\природа\Вода\-93F9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71744"/>
            <a:ext cx="3841588" cy="252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14348" y="1928802"/>
            <a:ext cx="2571768" cy="7921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1000 км, из них 870 на территории края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42910" y="3143248"/>
            <a:ext cx="2500330" cy="792162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87 км, из них 70 км на территории края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42910" y="4357694"/>
            <a:ext cx="2571768" cy="79057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870 км, из них 700 км на территории края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1555750" y="404813"/>
            <a:ext cx="6030913" cy="900112"/>
          </a:xfrm>
          <a:prstGeom prst="roundRect">
            <a:avLst>
              <a:gd name="adj" fmla="val 16667"/>
            </a:avLst>
          </a:prstGeom>
          <a:solidFill>
            <a:srgbClr val="3366FF">
              <a:alpha val="0"/>
            </a:srgbClr>
          </a:solidFill>
          <a:ln w="44450" algn="ctr">
            <a:pattFill prst="pct60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1943100" y="549275"/>
            <a:ext cx="5256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Протяженность реки Кубань ….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5" descr="куб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85992"/>
            <a:ext cx="3783783" cy="252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ст Водоемы Краснодарского кра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Тест Водоемы Краснодарского края</Template>
  <TotalTime>10</TotalTime>
  <Words>243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Тест Водоемы Краснодарского края</vt:lpstr>
      <vt:lpstr>Слайд 1</vt:lpstr>
      <vt:lpstr>Результат теста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2009-05-11T14:35:08Z</dcterms:created>
  <dcterms:modified xsi:type="dcterms:W3CDTF">2009-05-28T19:05:02Z</dcterms:modified>
</cp:coreProperties>
</file>