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91" r:id="rId5"/>
    <p:sldId id="284" r:id="rId6"/>
    <p:sldId id="285" r:id="rId7"/>
    <p:sldId id="286" r:id="rId8"/>
    <p:sldId id="278" r:id="rId9"/>
    <p:sldId id="287" r:id="rId10"/>
    <p:sldId id="288" r:id="rId11"/>
    <p:sldId id="279" r:id="rId12"/>
    <p:sldId id="280" r:id="rId13"/>
    <p:sldId id="289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880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Внеклассный урок по окружающему миру в 3 «А» классе по теме: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«Лягушки – полезные животные»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501008"/>
            <a:ext cx="4352528" cy="122413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Выполнила: учитель начальных классов </a:t>
            </a:r>
          </a:p>
          <a:p>
            <a:r>
              <a:rPr lang="ru-RU" sz="2400" dirty="0" smtClean="0"/>
              <a:t>Салькова Валентина Владимировна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140968"/>
            <a:ext cx="3755909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06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00811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Лягушки - КВАКШИ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5" y="1935163"/>
            <a:ext cx="6360412" cy="4590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08647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16" y="404664"/>
            <a:ext cx="8496944" cy="936104"/>
          </a:xfrm>
        </p:spPr>
        <p:txBody>
          <a:bodyPr/>
          <a:lstStyle/>
          <a:p>
            <a:pPr algn="ctr"/>
            <a:r>
              <a:rPr lang="ru-RU" sz="4600" dirty="0" smtClean="0">
                <a:solidFill>
                  <a:schemeClr val="tx1"/>
                </a:solidFill>
              </a:rPr>
              <a:t>Самая большая лягушка ГОЛИАФ</a:t>
            </a:r>
            <a:endParaRPr lang="ru-RU" sz="4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3208756" cy="475650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32" y="1412777"/>
            <a:ext cx="35461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57606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ЧЕСНОЧНИЦА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53087" cy="4839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628799"/>
            <a:ext cx="6234268" cy="46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86409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ПРУДОВАЯ лягушка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5" y="1916832"/>
            <a:ext cx="6404667" cy="42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00" y="404664"/>
            <a:ext cx="6705944" cy="8881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ОЗЕРНАЯ лягушка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15739"/>
            <a:ext cx="7236296" cy="48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723" y="188640"/>
            <a:ext cx="4041648" cy="1362456"/>
          </a:xfrm>
        </p:spPr>
        <p:txBody>
          <a:bodyPr/>
          <a:lstStyle/>
          <a:p>
            <a:r>
              <a:rPr lang="ru-RU" sz="6000" dirty="0">
                <a:solidFill>
                  <a:schemeClr val="tx1"/>
                </a:solidFill>
              </a:rPr>
              <a:t>ЖЕРЛЯНКА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7"/>
            <a:ext cx="6067702" cy="43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2025424" cy="834368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ЖАБЫ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104456" cy="307834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2082"/>
            <a:ext cx="4456014" cy="29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3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17775" cy="5948156"/>
          </a:xfrm>
        </p:spPr>
      </p:pic>
    </p:spTree>
    <p:extLst>
      <p:ext uri="{BB962C8B-B14F-4D97-AF65-F5344CB8AC3E}">
        <p14:creationId xmlns:p14="http://schemas.microsoft.com/office/powerpoint/2010/main" val="385413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655255" cy="57414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88640"/>
            <a:ext cx="85449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20" y="620688"/>
            <a:ext cx="504976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Лягушка БЫК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300191" cy="47251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4500"/>
            <a:ext cx="6741368" cy="5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5" y="548680"/>
            <a:ext cx="7979224" cy="8881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ОСТРОМОРДАЯ ЛЯГУШКА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85300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08012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Самые маленькие лягушки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ользователь\Pictures\лягушки\самая маленькая лягушка  коко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000" y="2055430"/>
            <a:ext cx="4347337" cy="314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257" y="522358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КОКОА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26177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521411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ФИЛЛОБАТЕС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188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81612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ЛЯГУШКИ-ПАРАШЮТИСТЫ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643595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53644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1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46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Внеклассный урок по окружающему миру в 3 «А» классе по теме:  «Лягушки – полезные животные» </vt:lpstr>
      <vt:lpstr>ЖЕРЛЯНКА</vt:lpstr>
      <vt:lpstr>ЖАБЫ</vt:lpstr>
      <vt:lpstr>Презентация PowerPoint</vt:lpstr>
      <vt:lpstr>Презентация PowerPoint</vt:lpstr>
      <vt:lpstr>Лягушка БЫК</vt:lpstr>
      <vt:lpstr>ОСТРОМОРДАЯ ЛЯГУШКА</vt:lpstr>
      <vt:lpstr>Самые маленькие лягушки</vt:lpstr>
      <vt:lpstr>ЛЯГУШКИ-ПАРАШЮТИСТЫ</vt:lpstr>
      <vt:lpstr>Лягушки - КВАКШИ</vt:lpstr>
      <vt:lpstr>Самая большая лягушка ГОЛИАФ</vt:lpstr>
      <vt:lpstr>ЧЕСНОЧНИЦА</vt:lpstr>
      <vt:lpstr>ПРУДОВАЯ лягушка</vt:lpstr>
      <vt:lpstr>ОЗЕРНАЯ лягушка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маленькая лягушка кокоа</dc:title>
  <dc:creator>Начальные классы</dc:creator>
  <cp:lastModifiedBy>Пользователь</cp:lastModifiedBy>
  <cp:revision>46</cp:revision>
  <dcterms:created xsi:type="dcterms:W3CDTF">2015-06-22T07:15:55Z</dcterms:created>
  <dcterms:modified xsi:type="dcterms:W3CDTF">2015-09-28T12:09:22Z</dcterms:modified>
</cp:coreProperties>
</file>