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78" r:id="rId2"/>
    <p:sldId id="280" r:id="rId3"/>
    <p:sldId id="275" r:id="rId4"/>
    <p:sldId id="274" r:id="rId5"/>
    <p:sldId id="272" r:id="rId6"/>
    <p:sldId id="271" r:id="rId7"/>
    <p:sldId id="267" r:id="rId8"/>
    <p:sldId id="261" r:id="rId9"/>
    <p:sldId id="257" r:id="rId10"/>
    <p:sldId id="266" r:id="rId11"/>
    <p:sldId id="268" r:id="rId12"/>
    <p:sldId id="269" r:id="rId13"/>
    <p:sldId id="283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8E3B5-B2BA-4D81-91BC-71ACB76DB03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2AAD2-DA72-49C7-9590-1CD6DCE505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28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2AAD2-DA72-49C7-9590-1CD6DCE5052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1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143356">
            <a:off x="306693" y="1050022"/>
            <a:ext cx="866461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Люблю тебя, 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мой край родной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пк\Desktop\экология\Новая папка\ярик 2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13783" y="-1629198"/>
            <a:ext cx="6858000" cy="9485565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087325"/>
            <a:ext cx="428396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пк\Desktop\экология\Новая папка\ярик 26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-171400"/>
            <a:ext cx="4417281" cy="6543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к\Desktop\экология\Новая папка\ярик 2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19506" y="-1319507"/>
            <a:ext cx="6858000" cy="9497013"/>
          </a:xfrm>
          <a:prstGeom prst="rect">
            <a:avLst/>
          </a:prstGeom>
          <a:noFill/>
        </p:spPr>
      </p:pic>
      <p:pic>
        <p:nvPicPr>
          <p:cNvPr id="10242" name="Picture 2" descr="C:\Users\пк\Desktop\экология\Новая папка\ярик 26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6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экология\Новая папка\ярик 2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31370" y="-1331371"/>
            <a:ext cx="6949817" cy="9612560"/>
          </a:xfrm>
          <a:prstGeom prst="rect">
            <a:avLst/>
          </a:prstGeom>
          <a:noFill/>
        </p:spPr>
      </p:pic>
      <p:pic>
        <p:nvPicPr>
          <p:cNvPr id="3" name="Picture 2" descr="C:\Users\пк\Desktop\экология\Новая папка\ярик 26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578744"/>
            <a:ext cx="5940152" cy="3509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101024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001" y="0"/>
            <a:ext cx="4911999" cy="52788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19" y="3524506"/>
            <a:ext cx="42038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Родина милая, родина малая,</a:t>
            </a:r>
          </a:p>
          <a:p>
            <a:r>
              <a:rPr lang="ru-RU" dirty="0" smtClean="0"/>
              <a:t>Ты как и прежде в сердце живешь.</a:t>
            </a:r>
          </a:p>
          <a:p>
            <a:r>
              <a:rPr lang="ru-RU" dirty="0" smtClean="0"/>
              <a:t>Ниточка детства прочная давняя,</a:t>
            </a:r>
          </a:p>
          <a:p>
            <a:r>
              <a:rPr lang="ru-RU" dirty="0" smtClean="0"/>
              <a:t>Видно, сквозь жизнь мою всю ты пройдешь.</a:t>
            </a:r>
          </a:p>
          <a:p>
            <a:r>
              <a:rPr lang="ru-RU" dirty="0" smtClean="0"/>
              <a:t>                          </a:t>
            </a:r>
            <a:r>
              <a:rPr lang="ru-RU" dirty="0" err="1" smtClean="0"/>
              <a:t>Луковкина</a:t>
            </a:r>
            <a:r>
              <a:rPr lang="ru-RU" dirty="0" smtClean="0"/>
              <a:t> Н.В.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-13470"/>
            <a:ext cx="4320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Милые добрые старые улочки,</a:t>
            </a:r>
          </a:p>
          <a:p>
            <a:r>
              <a:rPr lang="ru-RU" dirty="0" smtClean="0"/>
              <a:t>Вам и сейчас видно всем невдомек,</a:t>
            </a:r>
          </a:p>
          <a:p>
            <a:r>
              <a:rPr lang="ru-RU" dirty="0" smtClean="0"/>
              <a:t>Как же храня в сердце эти </a:t>
            </a:r>
            <a:r>
              <a:rPr lang="ru-RU" dirty="0" err="1" smtClean="0"/>
              <a:t>проулочки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Каждый из нас на чужбине жить смог?</a:t>
            </a:r>
          </a:p>
          <a:p>
            <a:r>
              <a:rPr lang="ru-RU" dirty="0" smtClean="0"/>
              <a:t>Пусть даже что-то разрушено, брошено,</a:t>
            </a:r>
          </a:p>
          <a:p>
            <a:r>
              <a:rPr lang="ru-RU" dirty="0" smtClean="0"/>
              <a:t>Мы пожалеем об этом потом.</a:t>
            </a:r>
          </a:p>
          <a:p>
            <a:r>
              <a:rPr lang="ru-RU" dirty="0" smtClean="0"/>
              <a:t>Чудится что ли, в травах нескошенных</a:t>
            </a:r>
          </a:p>
          <a:p>
            <a:r>
              <a:rPr lang="ru-RU" dirty="0" smtClean="0"/>
              <a:t>Девочка спряталась с белым </a:t>
            </a:r>
            <a:r>
              <a:rPr lang="ru-RU" dirty="0" smtClean="0">
                <a:solidFill>
                  <a:schemeClr val="bg1"/>
                </a:solidFill>
              </a:rPr>
              <a:t>бантом.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332657"/>
            <a:ext cx="21237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Д. Сары</a:t>
            </a:r>
            <a:endParaRPr lang="ru-RU" sz="32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5" y="764704"/>
            <a:ext cx="722310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презентации использованы</a:t>
            </a:r>
          </a:p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материалы экскурсии</a:t>
            </a:r>
          </a:p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r>
              <a:rPr lang="ru-RU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д.Сары, фото, рисунки, </a:t>
            </a:r>
          </a:p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литературное творчество</a:t>
            </a:r>
          </a:p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</a:t>
            </a:r>
            <a:r>
              <a:rPr lang="ru-RU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чащихся 4 классов</a:t>
            </a:r>
          </a:p>
          <a:p>
            <a:pPr algn="ctr"/>
            <a:r>
              <a:rPr lang="ru-RU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МКОУ </a:t>
            </a:r>
            <a:r>
              <a:rPr lang="ru-RU" sz="3600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Еманжелинская</a:t>
            </a:r>
            <a:r>
              <a:rPr lang="ru-RU" sz="36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СОШ</a:t>
            </a:r>
          </a:p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стихи местной поэтессы</a:t>
            </a:r>
          </a:p>
          <a:p>
            <a:pPr algn="ctr"/>
            <a:r>
              <a:rPr lang="ru-RU" sz="36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Луковкиной</a:t>
            </a: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Н.В. </a:t>
            </a:r>
            <a:endParaRPr lang="ru-RU" sz="36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38188"/>
            <a:ext cx="867645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Еманжелинка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Переулки. Фонари и крыши-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Все, что на селе сегодня есть.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тебе пою, Еманжелинка, слышишь?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люблю тебя такой, как есть.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селе все дорого, знакомо.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И, порой вернувшись с далека,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Говорим: «Ну, наконец-то, дома.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Здесь светлее солнце и теплей ветра».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куда бы нас судьба не заносила,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Вспоминаем дорогих людей.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село, что наполняет силой,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каждым днем дороже и родней.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Луковкина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Н.В.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Desktop\101NIKON\DSCN04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2297" y="0"/>
            <a:ext cx="9346297" cy="52574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373216"/>
            <a:ext cx="90536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Начало нашего пути. Школа.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134715" cy="52629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Осень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Осень яркая, за год забытая,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В сад непрошено ворвалась.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И в калоши большие обутая,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Качнув листья, по лужам прошлась.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Осторожно ветвей коснулась,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Плечи зябкие кутая в шаль,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В кадку с прелой водой окунулась.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Её прошедшего лета не жаль.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И ступая большими шагами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По холодной и мокрой траве,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Осень скупо косыми лучами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Улыбается мне.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   </a:t>
            </a:r>
            <a:r>
              <a:rPr lang="ru-RU" sz="2400" b="1" dirty="0" err="1" smtClean="0">
                <a:solidFill>
                  <a:srgbClr val="C00000"/>
                </a:solidFill>
              </a:rPr>
              <a:t>Луковкина</a:t>
            </a:r>
            <a:r>
              <a:rPr lang="ru-RU" sz="2400" b="1" dirty="0" smtClean="0">
                <a:solidFill>
                  <a:srgbClr val="C00000"/>
                </a:solidFill>
              </a:rPr>
              <a:t> Н.В.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101NIKON\DSCN04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871" y="0"/>
            <a:ext cx="9507871" cy="53481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085183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Наблюдаем, снимаем,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апоминаем.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ярик 2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65961" y="-1028759"/>
            <a:ext cx="5949280" cy="80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6021288"/>
            <a:ext cx="4536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Рисуем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2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пк\Desktop\экология\Новая папка\ярик 2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48853" y="-1420251"/>
            <a:ext cx="7029400" cy="9527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экология\Новая папка\ярик 2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8647" y="-1807354"/>
            <a:ext cx="7358104" cy="9972603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24020"/>
            <a:ext cx="4499992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Осень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Расплескала осень краски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деревья и кусты.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Краснобокие осины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Шепчут листьями в тиши.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Осень в вальсе закружила,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Травы тронула полой,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колючки наступила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Необутою ногой.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не слышно в поднебесье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Запоздалых журавлей.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поют, звенят колосья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Необкошенных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полей.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Луковкина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Н.В.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ярик 2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351" cy="718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0188165">
            <a:off x="4460750" y="2491278"/>
            <a:ext cx="45655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Сочиняем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сказки и стихи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6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213</TotalTime>
  <Words>358</Words>
  <Application>Microsoft Office PowerPoint</Application>
  <PresentationFormat>Экран (4:3)</PresentationFormat>
  <Paragraphs>93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30</cp:revision>
  <dcterms:modified xsi:type="dcterms:W3CDTF">2015-10-04T10:25:27Z</dcterms:modified>
</cp:coreProperties>
</file>