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D4D-5166-4E7B-A4C1-77DD5E879766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D6A-5F1F-4985-BCFA-7E079367D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D4D-5166-4E7B-A4C1-77DD5E879766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D6A-5F1F-4985-BCFA-7E079367D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D4D-5166-4E7B-A4C1-77DD5E879766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D6A-5F1F-4985-BCFA-7E079367D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D4D-5166-4E7B-A4C1-77DD5E879766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D6A-5F1F-4985-BCFA-7E079367D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D4D-5166-4E7B-A4C1-77DD5E879766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D6A-5F1F-4985-BCFA-7E079367D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D4D-5166-4E7B-A4C1-77DD5E879766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D6A-5F1F-4985-BCFA-7E079367D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D4D-5166-4E7B-A4C1-77DD5E879766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D6A-5F1F-4985-BCFA-7E079367D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D4D-5166-4E7B-A4C1-77DD5E879766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D6A-5F1F-4985-BCFA-7E079367D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D4D-5166-4E7B-A4C1-77DD5E879766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D6A-5F1F-4985-BCFA-7E079367D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D4D-5166-4E7B-A4C1-77DD5E879766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D6A-5F1F-4985-BCFA-7E079367D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D4D-5166-4E7B-A4C1-77DD5E879766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E4FD6A-5F1F-4985-BCFA-7E079367DF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B72D4D-5166-4E7B-A4C1-77DD5E879766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E4FD6A-5F1F-4985-BCFA-7E079367DFF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нь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285729"/>
            <a:ext cx="8572561" cy="628654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день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8786874" cy="639498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дент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4758"/>
            <a:ext cx="8786874" cy="6548484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6" descr="мама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день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5710"/>
            <a:ext cx="8501122" cy="6433707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день 1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01122" cy="6496352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день 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20" y="316344"/>
            <a:ext cx="8758298" cy="6255928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ень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8858280" cy="6572296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ень 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27"/>
            <a:ext cx="8572559" cy="6543721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ень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92" y="347471"/>
            <a:ext cx="8701726" cy="6153363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ень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8" y="214291"/>
            <a:ext cx="8972005" cy="6357982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ень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7891"/>
            <a:ext cx="8643998" cy="6554421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нь1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25425"/>
            <a:ext cx="8926513" cy="6346825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нь 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8643938" cy="6572250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нь 5.jpe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4282" y="138113"/>
            <a:ext cx="8715436" cy="6505575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2014-12-31T13:39:51Z</dcterms:created>
  <dcterms:modified xsi:type="dcterms:W3CDTF">2014-12-31T14:41:51Z</dcterms:modified>
</cp:coreProperties>
</file>