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</a:rPr>
            <a:t>Формирование кадровой политики</a:t>
          </a:r>
          <a:endParaRPr lang="ru-RU" sz="2800" b="1" kern="1200" dirty="0">
            <a:latin typeface="Calibri" pitchFamily="34" charset="0"/>
          </a:endParaRPr>
        </a:p>
      </dsp:txBody>
      <dsp:txXfrm>
        <a:off x="0" y="35099"/>
        <a:ext cx="7499350" cy="842400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kern="1200" dirty="0">
            <a:latin typeface="Calibri" pitchFamily="34" charset="0"/>
          </a:endParaRPr>
        </a:p>
      </dsp:txBody>
      <dsp:txXfrm>
        <a:off x="0" y="1007100"/>
        <a:ext cx="7499350" cy="842400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Заключение трудовых договоров</a:t>
          </a:r>
          <a:endParaRPr lang="ru-RU" sz="2600" b="1" kern="1200" dirty="0">
            <a:latin typeface="Calibri" pitchFamily="34" charset="0"/>
          </a:endParaRPr>
        </a:p>
      </dsp:txBody>
      <dsp:txXfrm>
        <a:off x="0" y="1979100"/>
        <a:ext cx="7499350" cy="842400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Установление системы оплаты труда</a:t>
          </a:r>
          <a:endParaRPr lang="ru-RU" sz="2600" b="1" kern="1200" dirty="0">
            <a:latin typeface="Calibri" pitchFamily="34" charset="0"/>
          </a:endParaRPr>
        </a:p>
      </dsp:txBody>
      <dsp:txXfrm>
        <a:off x="0" y="2951099"/>
        <a:ext cx="7499350" cy="842400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Разработка должностных инструкций</a:t>
          </a:r>
          <a:endParaRPr lang="ru-RU" sz="2600" b="1" kern="1200" dirty="0">
            <a:latin typeface="Calibri" pitchFamily="34" charset="0"/>
          </a:endParaRPr>
        </a:p>
      </dsp:txBody>
      <dsp:txXfrm>
        <a:off x="0" y="3923100"/>
        <a:ext cx="7499350" cy="842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или имевшие судимость</a:t>
          </a:r>
          <a:endParaRPr lang="ru-RU" sz="2100" b="1" kern="1200" dirty="0"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1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Признанные недееспособными</a:t>
          </a:r>
          <a:endParaRPr lang="ru-RU" sz="2100" b="1" kern="1200" dirty="0"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2672561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заболевания</a:t>
          </a:r>
          <a:endParaRPr lang="ru-RU" sz="2100" b="1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0" y="0"/>
        <a:ext cx="4832454" cy="1056132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02456" y="1248156"/>
        <a:ext cx="4810537" cy="1056132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997413" y="2496312"/>
        <a:ext cx="4818037" cy="1056131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499869" y="3744468"/>
        <a:ext cx="4810537" cy="1056132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312994" y="808901"/>
        <a:ext cx="686485" cy="686485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815450" y="2057057"/>
        <a:ext cx="686485" cy="686485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310407" y="3305213"/>
        <a:ext cx="686485" cy="6864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937532"/>
          <a:ext cx="7499350" cy="861435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>
        <a:off x="0" y="3937532"/>
        <a:ext cx="7499350" cy="861435"/>
      </dsp:txXfrm>
    </dsp:sp>
    <dsp:sp modelId="{CEF1F2C5-FBC5-4C6A-8BD5-D452007F370B}">
      <dsp:nvSpPr>
        <dsp:cNvPr id="0" name=""/>
        <dsp:cNvSpPr/>
      </dsp:nvSpPr>
      <dsp:spPr>
        <a:xfrm rot="10800000">
          <a:off x="0" y="2625565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2625565"/>
        <a:ext cx="7499350" cy="1324888"/>
      </dsp:txXfrm>
    </dsp:sp>
    <dsp:sp modelId="{5AE13A38-D1DF-4F79-8E1D-45296163227C}">
      <dsp:nvSpPr>
        <dsp:cNvPr id="0" name=""/>
        <dsp:cNvSpPr/>
      </dsp:nvSpPr>
      <dsp:spPr>
        <a:xfrm rot="10800000">
          <a:off x="0" y="1313598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1313598"/>
        <a:ext cx="7499350" cy="1324888"/>
      </dsp:txXfrm>
    </dsp:sp>
    <dsp:sp modelId="{15FA4A60-3385-4601-BE92-6C2B94DAD29E}">
      <dsp:nvSpPr>
        <dsp:cNvPr id="0" name=""/>
        <dsp:cNvSpPr/>
      </dsp:nvSpPr>
      <dsp:spPr>
        <a:xfrm rot="10800000">
          <a:off x="0" y="1632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kern="1200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sp:txBody>
      <dsp:txXfrm rot="10800000">
        <a:off x="0" y="1632"/>
        <a:ext cx="7499350" cy="1324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F9F2-B4E8-4A13-941E-FD7393A3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6DC9-DC68-40A9-9614-D402B76C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B270-C99A-4C7B-9FC5-41576B1B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0E99-F34F-49A8-84AF-5EB2293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87845-EC59-4CD8-8815-3835B84E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3A3C-9981-40B3-AF0A-77535D00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1DA78-35FA-4686-87F3-52F3B6CC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7FB1-C96E-4816-A69C-3678F775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D2DF6-A1DC-47E5-949B-518E3ECD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B90AF-5AE3-4CBE-939D-20A6904D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19C0-388C-4685-986F-6AC372C6B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B072CE9-472E-4A42-9E72-2F06A200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4" r:id="rId2"/>
    <p:sldLayoutId id="2147483860" r:id="rId3"/>
    <p:sldLayoutId id="2147483855" r:id="rId4"/>
    <p:sldLayoutId id="2147483861" r:id="rId5"/>
    <p:sldLayoutId id="2147483856" r:id="rId6"/>
    <p:sldLayoutId id="2147483862" r:id="rId7"/>
    <p:sldLayoutId id="2147483863" r:id="rId8"/>
    <p:sldLayoutId id="2147483864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462838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4800600"/>
            <a:ext cx="4795838" cy="1447800"/>
          </a:xfrm>
        </p:spPr>
        <p:txBody>
          <a:bodyPr anchor="ctr">
            <a:normAutofit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Чернова А.Б.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городского методического объединения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заместителей заведующих по ВМР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81200"/>
            <a:ext cx="7313613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-36513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525</TotalTime>
  <Words>637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Профессиональный стандарт педагога в соответствии с ФГОС ДО</vt:lpstr>
      <vt:lpstr>Профессиональный стандарт педагога</vt:lpstr>
      <vt:lpstr>Слайд 3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ПК-2</cp:lastModifiedBy>
  <cp:revision>48</cp:revision>
  <cp:lastPrinted>1601-01-01T00:00:00Z</cp:lastPrinted>
  <dcterms:created xsi:type="dcterms:W3CDTF">1601-01-01T00:00:00Z</dcterms:created>
  <dcterms:modified xsi:type="dcterms:W3CDTF">2015-09-05T11:18:15Z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