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2" r:id="rId4"/>
    <p:sldId id="272" r:id="rId5"/>
    <p:sldId id="273" r:id="rId6"/>
    <p:sldId id="263" r:id="rId7"/>
    <p:sldId id="265" r:id="rId8"/>
    <p:sldId id="261" r:id="rId9"/>
    <p:sldId id="266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252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6E280-A6E0-4339-928C-B7436BE53B68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C4F19-D966-46A5-BB59-5E01B5D20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90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2AD28-555F-4F65-A98F-75C16281CB23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6F75B-8EE5-4503-975A-A25475595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50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F75B-8EE5-4503-975A-A2547559529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44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F75B-8EE5-4503-975A-A2547559529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8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F75B-8EE5-4503-975A-A254755952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3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F75B-8EE5-4503-975A-A2547559529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0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F75B-8EE5-4503-975A-A254755952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6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F75B-8EE5-4503-975A-A2547559529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7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7173416"/>
          </a:xfrm>
          <a:prstGeom prst="frame">
            <a:avLst>
              <a:gd name="adj1" fmla="val 2396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5877272"/>
            <a:ext cx="3421108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2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338" y="5445224"/>
            <a:ext cx="2752725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865437"/>
            <a:ext cx="1656184" cy="1834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3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6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8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8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4954308"/>
            <a:ext cx="1603896" cy="17763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2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285232"/>
            <a:ext cx="2438400" cy="1572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933056"/>
            <a:ext cx="936104" cy="2808312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3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6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5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alphaModFix amt="17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642694">
            <a:off x="-431072" y="-158617"/>
            <a:ext cx="25304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98066">
            <a:off x="7162922" y="-109629"/>
            <a:ext cx="1773970" cy="1957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9D65B-6AC0-4883-83A3-40498E104F1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871B-C078-4E5E-857C-A7B22ACD6C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02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6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852936"/>
            <a:ext cx="3672408" cy="1728192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Фразеологизмы в творчестве </a:t>
            </a:r>
            <a:b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А С Пушкина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5733256"/>
            <a:ext cx="3024336" cy="1296144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b="1" dirty="0">
                <a:solidFill>
                  <a:srgbClr val="7030A0"/>
                </a:solidFill>
              </a:rPr>
              <a:t>Составитель: </a:t>
            </a:r>
            <a:r>
              <a:rPr lang="ru-RU" sz="1200" b="1" dirty="0" err="1">
                <a:solidFill>
                  <a:srgbClr val="7030A0"/>
                </a:solidFill>
              </a:rPr>
              <a:t>Слиткова</a:t>
            </a:r>
            <a:r>
              <a:rPr lang="ru-RU" sz="1200" b="1" dirty="0">
                <a:solidFill>
                  <a:srgbClr val="7030A0"/>
                </a:solidFill>
              </a:rPr>
              <a:t> Галина Анатольевна</a:t>
            </a:r>
          </a:p>
          <a:p>
            <a:r>
              <a:rPr lang="ru-RU" sz="1200" b="1" dirty="0">
                <a:solidFill>
                  <a:srgbClr val="7030A0"/>
                </a:solidFill>
              </a:rPr>
              <a:t>учитель начальных классов</a:t>
            </a:r>
          </a:p>
          <a:p>
            <a:r>
              <a:rPr lang="ru-RU" sz="1200" b="1" dirty="0">
                <a:solidFill>
                  <a:srgbClr val="7030A0"/>
                </a:solidFill>
              </a:rPr>
              <a:t>МАОУ гимназии №18</a:t>
            </a:r>
          </a:p>
          <a:p>
            <a:r>
              <a:rPr lang="ru-RU" sz="1200" b="1" dirty="0">
                <a:solidFill>
                  <a:srgbClr val="7030A0"/>
                </a:solidFill>
              </a:rPr>
              <a:t>г Томск</a:t>
            </a:r>
          </a:p>
          <a:p>
            <a:r>
              <a:rPr lang="ru-RU" sz="1200" b="1" dirty="0">
                <a:solidFill>
                  <a:srgbClr val="7030A0"/>
                </a:solidFill>
              </a:rPr>
              <a:t>2015г</a:t>
            </a:r>
          </a:p>
          <a:p>
            <a:endParaRPr lang="ru-RU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vi-VN" dirty="0"/>
              <a:t>Алекса́ндр Серге́евич </a:t>
            </a:r>
            <a:r>
              <a:rPr lang="vi-VN" dirty="0" smtClean="0"/>
              <a:t>Пу́шкин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26 мая </a:t>
            </a:r>
            <a:r>
              <a:rPr lang="ru-RU" dirty="0" smtClean="0"/>
              <a:t> 1799</a:t>
            </a:r>
            <a:r>
              <a:rPr lang="ru-RU" dirty="0"/>
              <a:t>г</a:t>
            </a:r>
            <a:r>
              <a:rPr lang="ru-RU" dirty="0" smtClean="0"/>
              <a:t> </a:t>
            </a:r>
            <a:r>
              <a:rPr lang="ru-RU" dirty="0"/>
              <a:t>— 29 января </a:t>
            </a:r>
            <a:r>
              <a:rPr lang="ru-RU" dirty="0" smtClean="0"/>
              <a:t> 1837г</a:t>
            </a:r>
            <a:r>
              <a:rPr lang="vi-VN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777171"/>
            <a:ext cx="4361958" cy="40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484784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Ещё при жизни поэта стали именовать </a:t>
            </a:r>
            <a:r>
              <a:rPr lang="ru-RU" sz="3200" dirty="0" smtClean="0"/>
              <a:t>гением.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5780782"/>
            <a:ext cx="44518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Аполлон Григорьев: </a:t>
            </a:r>
          </a:p>
          <a:p>
            <a:r>
              <a:rPr lang="ru-RU" sz="3200" dirty="0" smtClean="0"/>
              <a:t>«А </a:t>
            </a:r>
            <a:r>
              <a:rPr lang="ru-RU" sz="3200" dirty="0"/>
              <a:t>Пушкин — наше всё»</a:t>
            </a:r>
          </a:p>
        </p:txBody>
      </p:sp>
    </p:spTree>
    <p:extLst>
      <p:ext uri="{BB962C8B-B14F-4D97-AF65-F5344CB8AC3E}">
        <p14:creationId xmlns:p14="http://schemas.microsoft.com/office/powerpoint/2010/main" val="5635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80750"/>
            <a:ext cx="6047697" cy="432048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80750"/>
            <a:ext cx="1600532" cy="2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437112"/>
            <a:ext cx="88569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Золотая рыбка – счастливая возможность, шанс.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756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6421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Дорогою ценою откупалась: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dirty="0"/>
              <a:t>Откупалась чем только пожелаю.</a:t>
            </a:r>
            <a:br>
              <a:rPr lang="ru-RU" sz="3200" dirty="0"/>
            </a:br>
            <a:r>
              <a:rPr lang="ru-RU" sz="3200" dirty="0"/>
              <a:t>Не посмел я взять с нее выкуп;</a:t>
            </a:r>
            <a:br>
              <a:rPr lang="ru-RU" sz="3200" dirty="0"/>
            </a:br>
            <a:r>
              <a:rPr lang="ru-RU" sz="3200" dirty="0"/>
              <a:t>Так пустил ее в синее море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457" y="1772816"/>
            <a:ext cx="638541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33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057" y="1268760"/>
            <a:ext cx="624069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7281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Дорогой ценой — путём затраты больших усилий, после большого напряжения, </a:t>
            </a:r>
            <a:r>
              <a:rPr lang="ru-RU" dirty="0" smtClean="0"/>
              <a:t>потерь.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59" y="6040277"/>
            <a:ext cx="7963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Победа досталась </a:t>
            </a:r>
            <a:r>
              <a:rPr lang="ru-RU" sz="3600" b="1" dirty="0" smtClean="0">
                <a:solidFill>
                  <a:srgbClr val="7030A0"/>
                </a:solidFill>
              </a:rPr>
              <a:t>мне </a:t>
            </a:r>
            <a:r>
              <a:rPr lang="ru-RU" sz="3600" b="1" dirty="0">
                <a:solidFill>
                  <a:srgbClr val="7030A0"/>
                </a:solidFill>
              </a:rPr>
              <a:t>дорогой </a:t>
            </a:r>
            <a:r>
              <a:rPr lang="ru-RU" sz="3600" b="1" dirty="0" smtClean="0">
                <a:solidFill>
                  <a:srgbClr val="7030A0"/>
                </a:solidFill>
              </a:rPr>
              <a:t>ценой</a:t>
            </a:r>
            <a:r>
              <a:rPr lang="ru-RU" sz="3600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474" y="1730542"/>
            <a:ext cx="6192688" cy="46138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4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2592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Старика </a:t>
            </a:r>
            <a:r>
              <a:rPr lang="ru-RU" sz="3600" dirty="0"/>
              <a:t>старуха забранила:</a:t>
            </a:r>
            <a:br>
              <a:rPr lang="ru-RU" sz="3600" dirty="0"/>
            </a:br>
            <a:r>
              <a:rPr lang="ru-RU" sz="3600" dirty="0" smtClean="0">
                <a:solidFill>
                  <a:srgbClr val="FF0000"/>
                </a:solidFill>
              </a:rPr>
              <a:t>«Дурачина </a:t>
            </a:r>
            <a:r>
              <a:rPr lang="ru-RU" sz="3600" dirty="0">
                <a:solidFill>
                  <a:srgbClr val="FF0000"/>
                </a:solidFill>
              </a:rPr>
              <a:t>ты, простофиля!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/>
              <a:t>Не умел ты взять выкупа с рыбки!</a:t>
            </a:r>
            <a:br>
              <a:rPr lang="ru-RU" sz="3600" dirty="0"/>
            </a:br>
            <a:r>
              <a:rPr lang="ru-RU" sz="3600" dirty="0"/>
              <a:t>Хоть бы взял ты с неё корыто,</a:t>
            </a:r>
            <a:br>
              <a:rPr lang="ru-RU" sz="3600" dirty="0"/>
            </a:br>
            <a:r>
              <a:rPr lang="ru-RU" sz="3600" dirty="0"/>
              <a:t>Наше-то совсем </a:t>
            </a:r>
            <a:r>
              <a:rPr lang="ru-RU" sz="3600" dirty="0" smtClean="0"/>
              <a:t>раскололось».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4937827" cy="398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496855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35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221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rgbClr val="FF0000"/>
                </a:solidFill>
              </a:rPr>
              <a:t>Прост</a:t>
            </a:r>
            <a:r>
              <a:rPr lang="ru-RU" sz="3600" dirty="0"/>
              <a:t>о</a:t>
            </a:r>
            <a:r>
              <a:rPr lang="ru-RU" sz="3600" dirty="0">
                <a:solidFill>
                  <a:srgbClr val="FF0000"/>
                </a:solidFill>
              </a:rPr>
              <a:t>филя </a:t>
            </a:r>
            <a:r>
              <a:rPr lang="ru-RU" sz="3600" dirty="0"/>
              <a:t>— </a:t>
            </a:r>
            <a:r>
              <a:rPr lang="ru-RU" sz="3600" dirty="0" smtClean="0"/>
              <a:t> </a:t>
            </a:r>
            <a:r>
              <a:rPr lang="ru-RU" sz="3600" dirty="0"/>
              <a:t>глупый, </a:t>
            </a:r>
            <a:r>
              <a:rPr lang="ru-RU" sz="3600" dirty="0" smtClean="0"/>
              <a:t>несообразительный человек.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5976664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Филя, Филька в дворянском крепостническом обиходе XVII—XVIII вв. было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типичным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именем крестьянина-холопа, слуги.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052736"/>
            <a:ext cx="280831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0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500" y="116632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Старуха </a:t>
            </a:r>
            <a:r>
              <a:rPr lang="ru-RU" dirty="0"/>
              <a:t>сидит под окошком,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На чём свет стоит </a:t>
            </a:r>
            <a:r>
              <a:rPr lang="ru-RU" dirty="0"/>
              <a:t>мужа ругает:</a:t>
            </a:r>
            <a:br>
              <a:rPr lang="ru-RU" dirty="0"/>
            </a:br>
            <a:r>
              <a:rPr lang="ru-RU" dirty="0" smtClean="0"/>
              <a:t>«Дурачина </a:t>
            </a:r>
            <a:r>
              <a:rPr lang="ru-RU" dirty="0"/>
              <a:t>ты, прямой простофиля!</a:t>
            </a:r>
            <a:br>
              <a:rPr lang="ru-RU" dirty="0"/>
            </a:br>
            <a:r>
              <a:rPr lang="ru-RU" dirty="0"/>
              <a:t>Выпросил, простофиля, </a:t>
            </a:r>
            <a:r>
              <a:rPr lang="ru-RU" dirty="0" smtClean="0"/>
              <a:t>избу</a:t>
            </a:r>
            <a:r>
              <a:rPr lang="ru-RU" dirty="0"/>
              <a:t>!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650652"/>
            <a:ext cx="5380444" cy="406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6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 На чём свет стоит </a:t>
            </a:r>
            <a:r>
              <a:rPr lang="ru-RU" dirty="0" smtClean="0"/>
              <a:t>- ругать очень </a:t>
            </a:r>
            <a:r>
              <a:rPr lang="ru-RU" dirty="0"/>
              <a:t>сильно, не стесняясь в </a:t>
            </a:r>
            <a:r>
              <a:rPr lang="ru-RU" dirty="0" smtClean="0"/>
              <a:t>выражениях.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27918"/>
            <a:ext cx="7838195" cy="528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568"/>
            <a:ext cx="8784976" cy="547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9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538</TotalTime>
  <Words>125</Words>
  <Application>Microsoft Office PowerPoint</Application>
  <PresentationFormat>Экран (4:3)</PresentationFormat>
  <Paragraphs>25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Фразеологизмы в творчестве  А С Пушкина</vt:lpstr>
      <vt:lpstr>Алекса́ндр Серге́евич Пу́шкин 26 мая  1799г — 29 января  1837г  </vt:lpstr>
      <vt:lpstr>Презентация PowerPoint</vt:lpstr>
      <vt:lpstr>Дорогою ценою откупалась: Откупалась чем только пожелаю. Не посмел я взять с нее выкуп; Так пустил ее в синее море.</vt:lpstr>
      <vt:lpstr>Дорогой ценой — путём затраты больших усилий, после большого напряжения, потерь.</vt:lpstr>
      <vt:lpstr>Старика старуха забранила: «Дурачина ты, простофиля! Не умел ты взять выкупа с рыбки! Хоть бы взял ты с неё корыто, Наше-то совсем раскололось».</vt:lpstr>
      <vt:lpstr>Простофиля —  глупый, несообразительный человек.</vt:lpstr>
      <vt:lpstr>Старуха сидит под окошком, На чём свет стоит мужа ругает: «Дурачина ты, прямой простофиля! Выпросил, простофиля, избу!»</vt:lpstr>
      <vt:lpstr> На чём свет стоит - ругать очень сильно, не стесняясь в выражениях.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55</cp:revision>
  <dcterms:created xsi:type="dcterms:W3CDTF">2015-07-26T12:24:43Z</dcterms:created>
  <dcterms:modified xsi:type="dcterms:W3CDTF">2015-10-11T05:24:03Z</dcterms:modified>
</cp:coreProperties>
</file>