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24"/>
  </p:notesMasterIdLst>
  <p:sldIdLst>
    <p:sldId id="257" r:id="rId2"/>
    <p:sldId id="280" r:id="rId3"/>
    <p:sldId id="259" r:id="rId4"/>
    <p:sldId id="260" r:id="rId5"/>
    <p:sldId id="263" r:id="rId6"/>
    <p:sldId id="262" r:id="rId7"/>
    <p:sldId id="274" r:id="rId8"/>
    <p:sldId id="264" r:id="rId9"/>
    <p:sldId id="266" r:id="rId10"/>
    <p:sldId id="267" r:id="rId11"/>
    <p:sldId id="282" r:id="rId12"/>
    <p:sldId id="268" r:id="rId13"/>
    <p:sldId id="273" r:id="rId14"/>
    <p:sldId id="277" r:id="rId15"/>
    <p:sldId id="278" r:id="rId16"/>
    <p:sldId id="279" r:id="rId17"/>
    <p:sldId id="269" r:id="rId18"/>
    <p:sldId id="281" r:id="rId19"/>
    <p:sldId id="276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80136-8271-461B-A0AA-00D1A5761A82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24B70-B8CB-41C6-8D67-CEFF95ADA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4B70-B8CB-41C6-8D67-CEFF95ADAF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file:///C:\Users\DNS\Desktop\&#1053;&#1086;&#1074;&#1072;&#1103;%20&#1087;&#1072;&#1087;&#1082;&#1072;%20(2)\27122012_0_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file:///C:\Users\DNS\Desktop\&#1042;%20&#1073;&#1083;&#1080;&#1078;&#1072;&#1081;&#1096;&#1077;&#1077;%20&#1074;&#1088;&#1077;&#1084;&#1103;\&#1053;&#1086;&#1074;&#1072;&#1103;%20&#1087;&#1072;&#1087;&#1082;&#1072;\P106070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NS\Desktop\img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003322"/>
            <a:ext cx="6715172" cy="99744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Выполнила: Кожевникова Елена Валентиновна- воспитатель группы №5 «Звездочка» 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ноябрь, 2014год</a:t>
            </a: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85728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дошкольное образовательное учреждение города Кургана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9875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 № 129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7950" y="1214422"/>
            <a:ext cx="71081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здоровье сберегу – 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себе я помогу!»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59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54024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анкетирования «Условия здорового образа жизни в семье».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консультации на тему «</a:t>
            </a:r>
            <a:r>
              <a:rPr lang="ru-RU" dirty="0" smtClean="0">
                <a:solidFill>
                  <a:schemeClr val="tx2"/>
                </a:solidFill>
              </a:rPr>
              <a:t>Значение семейного досуга как средство укрепления здоровья детей»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Поиск информации по теме «Витамины вокруг нас!»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Оформление «Уголка здоровья» (для родителей). (Для размещения полезной информации о сохранении здорового образа жизни).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родительского собрания «Бережем здоровье с детства, или 10 заповедей здоровья».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Оформление паспорта здоровья на каждого ребенка.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фото-газеты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«Мы любим спорт!».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 «Лучшая дорожка для закаливания».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367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21429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Конкурс «Дорожка здоровья»</a:t>
            </a:r>
            <a:endParaRPr lang="ru-RU" sz="2400" b="1" dirty="0"/>
          </a:p>
        </p:txBody>
      </p:sp>
      <p:pic>
        <p:nvPicPr>
          <p:cNvPr id="6147" name="Picture 3" descr="C:\Users\DNS\Desktop\В ближайшее время\Новая папка\P10607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565764" y="1220790"/>
            <a:ext cx="3480302" cy="2610310"/>
          </a:xfrm>
          <a:prstGeom prst="rect">
            <a:avLst/>
          </a:prstGeom>
          <a:noFill/>
        </p:spPr>
      </p:pic>
      <p:pic>
        <p:nvPicPr>
          <p:cNvPr id="8" name="P1060705.JPG" descr="C:\Users\DNS\Desktop\В ближайшее время\Новая папка\P1060705.JPG"/>
          <p:cNvPicPr>
            <a:picLocks noChangeAspect="1"/>
          </p:cNvPicPr>
          <p:nvPr/>
        </p:nvPicPr>
        <p:blipFill>
          <a:blip r:embed="rId3" r:link="rId4" cstate="screen"/>
          <a:stretch>
            <a:fillRect/>
          </a:stretch>
        </p:blipFill>
        <p:spPr>
          <a:xfrm rot="5400000">
            <a:off x="3274210" y="1154890"/>
            <a:ext cx="2952770" cy="22145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2066" y="600076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Уголок здоровья </a:t>
            </a:r>
          </a:p>
          <a:p>
            <a:r>
              <a:rPr lang="ru-RU" b="1" dirty="0" smtClean="0"/>
              <a:t>для родителей</a:t>
            </a:r>
            <a:endParaRPr lang="ru-RU" b="1" dirty="0"/>
          </a:p>
        </p:txBody>
      </p:sp>
      <p:pic>
        <p:nvPicPr>
          <p:cNvPr id="6146" name="Picture 2" descr="C:\Users\DNS\Desktop\В ближайшее время\Новая папка\P10608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143248"/>
            <a:ext cx="4671309" cy="3503594"/>
          </a:xfrm>
          <a:prstGeom prst="rect">
            <a:avLst/>
          </a:prstGeom>
          <a:noFill/>
        </p:spPr>
      </p:pic>
      <p:pic>
        <p:nvPicPr>
          <p:cNvPr id="10" name="27122012_0_3.jpg" descr="C:\Users\DNS\Desktop\Новая папка (2)\27122012_0_3.jpg"/>
          <p:cNvPicPr>
            <a:picLocks noChangeAspect="1"/>
          </p:cNvPicPr>
          <p:nvPr/>
        </p:nvPicPr>
        <p:blipFill>
          <a:blip r:embed="rId6" r:link="rId7" cstate="screen"/>
          <a:stretch>
            <a:fillRect/>
          </a:stretch>
        </p:blipFill>
        <p:spPr>
          <a:xfrm>
            <a:off x="214282" y="571480"/>
            <a:ext cx="3238496" cy="24288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Проведение серии НОД (формирование элементарных представлений о человеческом организме):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Внешнее строение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Скелет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Познакомимся со своей кожей.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процессе занятий проводится ряд экспериментов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может чувствовать кожа.</a:t>
            </a:r>
          </a:p>
          <a:p>
            <a:pPr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215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Двигательная деятельность, форма организации - подвижные игры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различных спортивных подвижных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 и игр малой подвижности.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НОД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соревнований «Самый быстрый», «Самый меткий», «Самый ловкий».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 дневного сна проведение закаливания различными способами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дорожке здоровья,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сон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маечек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умывание,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коррегирующая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гимнастика после сна, дыхательная гимнастика.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471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Здоровье в порядке -  спасибо зарядке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F:\ДЕТСКИЙ САД\ДЕТСКИЙ САД 131\Д.С.131\P10009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-780000">
            <a:off x="441786" y="3438681"/>
            <a:ext cx="4009217" cy="3006913"/>
          </a:xfrm>
          <a:prstGeom prst="rect">
            <a:avLst/>
          </a:prstGeom>
          <a:noFill/>
        </p:spPr>
      </p:pic>
      <p:pic>
        <p:nvPicPr>
          <p:cNvPr id="2051" name="Picture 3" descr="C:\Users\DNS\Desktop\P10009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-720000">
            <a:off x="4272180" y="1011194"/>
            <a:ext cx="4382100" cy="4526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079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Закаливание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NS\Desktop\В ближайшее время\Новая папка\P10608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1916" y="1285860"/>
            <a:ext cx="6917287" cy="518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0375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Спортивные подвижные игры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DNS\Desktop\В ближайшее время\Новая папка\P10602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-720000">
            <a:off x="290952" y="3187467"/>
            <a:ext cx="4339917" cy="3254938"/>
          </a:xfrm>
          <a:prstGeom prst="rect">
            <a:avLst/>
          </a:prstGeom>
          <a:noFill/>
        </p:spPr>
      </p:pic>
      <p:pic>
        <p:nvPicPr>
          <p:cNvPr id="4099" name="Picture 3" descr="C:\Users\DNS\Desktop\В ближайшее время\Новая папка\P10608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-660000">
            <a:off x="4458039" y="1140135"/>
            <a:ext cx="4323883" cy="324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41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29642" cy="547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деятельность -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здоровье и необходимости ведения здорового образа жизни.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Викторина «Самый умный» -  отгадывание загадок о своём организме.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памятки о здоровом образе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«Правила здорового образа жизни».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 </a:t>
            </a:r>
            <a:r>
              <a:rPr lang="ru-RU" dirty="0" smtClean="0"/>
              <a:t>«Магазин полезных продуктов». Игровое задание</a:t>
            </a:r>
            <a:r>
              <a:rPr lang="en-US" dirty="0" smtClean="0"/>
              <a:t>:</a:t>
            </a:r>
            <a:r>
              <a:rPr lang="ru-RU" dirty="0" smtClean="0"/>
              <a:t> «Полезные и вредные продукты», «Объедини в группы».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</a:t>
            </a:r>
            <a:r>
              <a:rPr lang="en-US" dirty="0" smtClean="0"/>
              <a:t>/</a:t>
            </a:r>
            <a:r>
              <a:rPr lang="ru-RU" dirty="0" err="1" smtClean="0"/>
              <a:t>р</a:t>
            </a:r>
            <a:r>
              <a:rPr lang="ru-RU" dirty="0" smtClean="0"/>
              <a:t> игры</a:t>
            </a:r>
            <a:r>
              <a:rPr lang="en-US" dirty="0" smtClean="0"/>
              <a:t>:</a:t>
            </a:r>
            <a:r>
              <a:rPr lang="ru-RU" dirty="0" smtClean="0"/>
              <a:t> «Больница», «Таня простудилась»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 –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речевая деятельность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Просмотр советских мультфильмов: «Айболит»,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и мультфильмов о спорте «Необыкновенный матч»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их словесный анализ.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738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СКИЙ САД\ДЕТСКИЙ САД 129\Азбука здоровья\Знакомство с ухом\P10606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14356"/>
            <a:ext cx="4429156" cy="3321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428596" y="28572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Беседы о здоровье</a:t>
            </a:r>
            <a:endParaRPr lang="ru-RU" sz="2400" b="1" dirty="0"/>
          </a:p>
        </p:txBody>
      </p:sp>
      <p:pic>
        <p:nvPicPr>
          <p:cNvPr id="5123" name="Picture 3" descr="C:\Users\DNS\Desktop\P10604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286124"/>
            <a:ext cx="4392573" cy="28648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628652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Дид.игра</a:t>
            </a:r>
            <a:r>
              <a:rPr lang="ru-RU" sz="2000" b="1" dirty="0" smtClean="0"/>
              <a:t> «Магазин полезных продуктов»</a:t>
            </a:r>
            <a:endParaRPr lang="ru-RU" sz="2000" b="1" dirty="0"/>
          </a:p>
        </p:txBody>
      </p:sp>
      <p:pic>
        <p:nvPicPr>
          <p:cNvPr id="5125" name="Picture 5" descr="C:\Users\DNS\Desktop\В ближайшее время\Новая папка\P10606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14290"/>
            <a:ext cx="4003645" cy="30028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628" y="28572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r>
              <a:rPr lang="en-US" sz="2400" b="1" dirty="0" smtClean="0"/>
              <a:t>/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игра «Больница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Правила здорового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образа жизни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Объект 3" descr="http://2.bp.blogspot.com/-zRYl-0NB-50/UU9UCVYaqYI/AAAAAAAAAPQ/VnEW_ulcRMM/s1600/zdor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501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7057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8050" y="285728"/>
            <a:ext cx="7090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69438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характеру создаваемого продукта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практико-ориентированный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количеству создателей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количеству детей, вовлеченных в проект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(27детей)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продолжительности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(4 недели)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уровню контактов и масштабам организации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уровне образовательного учреждения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Направленность проекта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Форма предоставления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слайдовая презентация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3240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«Овощи и фрукты».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«Занимаемся спортом».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«Морковка для зайчика».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конструирование -  «Олимпийский стадион».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dirty="0" smtClean="0"/>
              <a:t> и заучивание </a:t>
            </a:r>
            <a:r>
              <a:rPr lang="ru-RU" dirty="0" err="1" smtClean="0"/>
              <a:t>потешек</a:t>
            </a:r>
            <a:r>
              <a:rPr lang="ru-RU" dirty="0" smtClean="0"/>
              <a:t> по воспитанию культурно-гигиенических навыков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народная сказка «Пых»,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произведений К. Чуковского «Айболит»,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горе».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619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(результативный) этап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деятельности проекта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«Паспорта ребенка».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рисунков детей «В здоровом теле – здоровый  дух».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фото-газеты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«Мы любим спорт».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«Уголка здоровья».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Итоговые мероприятия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собрания «Бережем здоровье с детства, или 10 заповедей здоровья».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92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1524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785926"/>
            <a:ext cx="6172200" cy="4595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В ближайшее время\Новая папка\P10602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1785926"/>
            <a:ext cx="6744420" cy="486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574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746760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 здорового образа жизни среди детей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71612"/>
            <a:ext cx="7467600" cy="4830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у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элементарные представления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человеческом организме;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 Формировать понимание необходимости заботься о своём здоровье, беречь его, учиться быть здоровым и вести здоровый образ жизни;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том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полезно и что вредно для организма;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Воспитывать привычку и потребность в ЗОЖ;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 Повышать грамотность родителей в вопросах воспитания и укрепления здоровья дошкольников.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430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роблема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раннего формирования здоровья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актуальна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достаточно сложна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Здоровье детей – одна из главных ценностей семьи и государства.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укрепление психического и физического здоровья подрастающего поколения – важнейшая задача родителей и педагогов. К сожалению, в последнее десятилетие количество детей с проблемами соматического и психического характера постоянно увеличивается. Вырастить здорового ребенка – вот самое главное, что необходимо сделать сотрудникам детских садов. Полноценное физическое развитие и здоровье ребенка – это основа формирования 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2598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 подготовительный.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этап – основной технологический.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этап – заключительный (результативный).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этап – презентационный.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015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0050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темы проекта.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цели и задач.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сроков реализации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способа сбора и анализа информации.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Подборка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детской и методической литературы, картин, грамзаписей,   дидактических игр, иллюстраций и др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Спланирован комплекс мероприятий для детей, родителей и педагогов.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972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Игровые  персонажи –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Чевостик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повар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Поварешкин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Чевостик\чевост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429" y="1643050"/>
            <a:ext cx="2916564" cy="3732489"/>
          </a:xfrm>
          <a:prstGeom prst="rect">
            <a:avLst/>
          </a:prstGeom>
          <a:noFill/>
        </p:spPr>
      </p:pic>
      <p:pic>
        <p:nvPicPr>
          <p:cNvPr id="1027" name="Picture 3" descr="G:\DCIM\106_PANA\P10609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1264" y="2214554"/>
            <a:ext cx="3303990" cy="4405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872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технологический этап.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Совместно с детьми и игровым персонажем 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Чевостиком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обозначена проблема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люди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болеют и что надо сделать, чтобы быть здоровым, сильным и выносливым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детьми неоднократно проводились беседы 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 и здоровом образе жизни.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искали ответ на вопросы: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здоровье? Что необходимо знать о здоровье? Какие правила надо соблюдать, чтоб быть здоровым? Как работает человеческий организм? Как вести здоровый образ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жизни?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совместно с  игровым персонажем поваром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Поварешкиным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расширили свои знания и представления о продуктах питания, их влиянии на организм человека.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Коммуникативный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деятельности, форма организации беседа с детьми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«ЗДОРОВЬЕ – ЭТО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…»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«Что такое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здоровый организм и кто такой здоровый человек?»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помочь себе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оставаться здоровым?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родителями: анкетирование.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9413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педагогами: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33612" cy="20717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Консультации для воспитателей на тему: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ЗОЖ у детей дошкольного возраста».(см.прил.№1)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«Особенности проведения бодрящей гимнастики после сна» (см.прил.№2)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Деловая игра для педагогов -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«Мы - за здоровый образ жизни!» (см.прил.№3)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img14.jpg" descr="C:\Users\DNS\Desktop\img14.jpg"/>
          <p:cNvPicPr>
            <a:picLocks noChangeAspect="1"/>
          </p:cNvPicPr>
          <p:nvPr/>
        </p:nvPicPr>
        <p:blipFill>
          <a:blip r:embed="rId2" r:link="rId3" cstate="screen"/>
          <a:stretch>
            <a:fillRect/>
          </a:stretch>
        </p:blipFill>
        <p:spPr>
          <a:xfrm>
            <a:off x="1785918" y="3143248"/>
            <a:ext cx="4643470" cy="3482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62022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2183</TotalTime>
  <Words>979</Words>
  <Application>Microsoft Office PowerPoint</Application>
  <PresentationFormat>Экран (4:3)</PresentationFormat>
  <Paragraphs>131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Цель :   формирование основ здорового образа жизни среди детей и родителей. </vt:lpstr>
      <vt:lpstr>АКТУАЛЬНОСТЬ:</vt:lpstr>
      <vt:lpstr>Этапы реализации проекта:</vt:lpstr>
      <vt:lpstr>Подготовительный этап</vt:lpstr>
      <vt:lpstr>Игровые  персонажи – Чевостик и повар Поварешкин</vt:lpstr>
      <vt:lpstr>Основной технологический этап.</vt:lpstr>
      <vt:lpstr>Работа с педагогами:</vt:lpstr>
      <vt:lpstr>Работа с родителями:</vt:lpstr>
      <vt:lpstr>Слайд 11</vt:lpstr>
      <vt:lpstr>Работа с детьми:</vt:lpstr>
      <vt:lpstr>Работа с детьми:</vt:lpstr>
      <vt:lpstr>Здоровье в порядке -  спасибо зарядке</vt:lpstr>
      <vt:lpstr>Закаливание</vt:lpstr>
      <vt:lpstr>Спортивные подвижные игры</vt:lpstr>
      <vt:lpstr>Работа с детьми:</vt:lpstr>
      <vt:lpstr>Слайд 18</vt:lpstr>
      <vt:lpstr>Правила здорового  образа жизни</vt:lpstr>
      <vt:lpstr>Работа с детьми:</vt:lpstr>
      <vt:lpstr>Заключительный (результативный) этап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«Я здоровье сберегу – сам себе я помогу»</dc:title>
  <dc:creator>euroset pk</dc:creator>
  <cp:lastModifiedBy>DNS</cp:lastModifiedBy>
  <cp:revision>201</cp:revision>
  <dcterms:created xsi:type="dcterms:W3CDTF">2014-05-21T05:18:40Z</dcterms:created>
  <dcterms:modified xsi:type="dcterms:W3CDTF">2015-10-11T09:04:08Z</dcterms:modified>
</cp:coreProperties>
</file>