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0" r:id="rId1"/>
  </p:sldMasterIdLst>
  <p:notesMasterIdLst>
    <p:notesMasterId r:id="rId12"/>
  </p:notesMasterIdLst>
  <p:sldIdLst>
    <p:sldId id="256" r:id="rId2"/>
    <p:sldId id="263" r:id="rId3"/>
    <p:sldId id="265" r:id="rId4"/>
    <p:sldId id="262" r:id="rId5"/>
    <p:sldId id="258" r:id="rId6"/>
    <p:sldId id="259" r:id="rId7"/>
    <p:sldId id="257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C5375-A317-48EF-9044-02B801A1BED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3A2F2-F7A1-4ABE-B15A-66AAD4CB9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65619-C785-4CED-9E8A-A5B39FE9292B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18A72-E652-46B0-9107-21548C466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65619-C785-4CED-9E8A-A5B39FE9292B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18A72-E652-46B0-9107-21548C466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65619-C785-4CED-9E8A-A5B39FE9292B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18A72-E652-46B0-9107-21548C466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65619-C785-4CED-9E8A-A5B39FE9292B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18A72-E652-46B0-9107-21548C466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65619-C785-4CED-9E8A-A5B39FE9292B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18A72-E652-46B0-9107-21548C466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65619-C785-4CED-9E8A-A5B39FE9292B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18A72-E652-46B0-9107-21548C466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65619-C785-4CED-9E8A-A5B39FE9292B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18A72-E652-46B0-9107-21548C466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65619-C785-4CED-9E8A-A5B39FE9292B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18A72-E652-46B0-9107-21548C466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65619-C785-4CED-9E8A-A5B39FE9292B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18A72-E652-46B0-9107-21548C466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65619-C785-4CED-9E8A-A5B39FE9292B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18A72-E652-46B0-9107-21548C466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65619-C785-4CED-9E8A-A5B39FE9292B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18A72-E652-46B0-9107-21548C466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365619-C785-4CED-9E8A-A5B39FE9292B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E18A72-E652-46B0-9107-21548C466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7406640" cy="122413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dirty="0" smtClean="0">
                <a:latin typeface="Arial Black" pitchFamily="34" charset="0"/>
              </a:rPr>
              <a:t/>
            </a:r>
            <a:br>
              <a:rPr lang="ru-RU" sz="4800" dirty="0" smtClean="0">
                <a:latin typeface="Arial Black" pitchFamily="34" charset="0"/>
              </a:rPr>
            </a:br>
            <a:r>
              <a:rPr lang="ru-RU" sz="4800" dirty="0" smtClean="0">
                <a:latin typeface="Arial Black" pitchFamily="34" charset="0"/>
              </a:rPr>
              <a:t/>
            </a:r>
            <a:br>
              <a:rPr lang="ru-RU" sz="4800" dirty="0" smtClean="0">
                <a:latin typeface="Arial Black" pitchFamily="34" charset="0"/>
              </a:rPr>
            </a:br>
            <a:r>
              <a:rPr lang="ru-RU" sz="4800" dirty="0" smtClean="0">
                <a:latin typeface="Arial Black" pitchFamily="34" charset="0"/>
              </a:rPr>
              <a:t/>
            </a:r>
            <a:br>
              <a:rPr lang="ru-RU" sz="4800" dirty="0" smtClean="0">
                <a:latin typeface="Arial Black" pitchFamily="34" charset="0"/>
              </a:rPr>
            </a:br>
            <a:r>
              <a:rPr lang="ru-RU" sz="4800" dirty="0" smtClean="0">
                <a:latin typeface="Arial Black" pitchFamily="34" charset="0"/>
              </a:rPr>
              <a:t/>
            </a:r>
            <a:br>
              <a:rPr lang="ru-RU" sz="4800" dirty="0" smtClean="0">
                <a:latin typeface="Arial Black" pitchFamily="34" charset="0"/>
              </a:rPr>
            </a:br>
            <a:r>
              <a:rPr lang="ru-RU" sz="4800" dirty="0" smtClean="0">
                <a:latin typeface="Arial Black" pitchFamily="34" charset="0"/>
              </a:rPr>
              <a:t/>
            </a:r>
            <a:br>
              <a:rPr lang="ru-RU" sz="4800" dirty="0" smtClean="0">
                <a:latin typeface="Arial Black" pitchFamily="34" charset="0"/>
              </a:rPr>
            </a:br>
            <a:r>
              <a:rPr lang="ru-RU" sz="4800" dirty="0" smtClean="0">
                <a:latin typeface="Arial Black" pitchFamily="34" charset="0"/>
              </a:rPr>
              <a:t/>
            </a:r>
            <a:br>
              <a:rPr lang="ru-RU" sz="4800" dirty="0" smtClean="0">
                <a:latin typeface="Arial Black" pitchFamily="34" charset="0"/>
              </a:rPr>
            </a:br>
            <a:r>
              <a:rPr lang="ru-RU" sz="4800" dirty="0" smtClean="0">
                <a:latin typeface="Arial Black" pitchFamily="34" charset="0"/>
              </a:rPr>
              <a:t/>
            </a:r>
            <a:br>
              <a:rPr lang="ru-RU" sz="4800" dirty="0" smtClean="0">
                <a:latin typeface="Arial Black" pitchFamily="34" charset="0"/>
              </a:rPr>
            </a:br>
            <a:r>
              <a:rPr lang="ru-RU" sz="4800" dirty="0" smtClean="0">
                <a:latin typeface="Arial Black" pitchFamily="34" charset="0"/>
              </a:rPr>
              <a:t/>
            </a:r>
            <a:br>
              <a:rPr lang="ru-RU" sz="4800" dirty="0" smtClean="0">
                <a:latin typeface="Arial Black" pitchFamily="34" charset="0"/>
              </a:rPr>
            </a:br>
            <a:r>
              <a:rPr lang="ru-RU" sz="4800" dirty="0" smtClean="0"/>
              <a:t> </a:t>
            </a:r>
            <a:r>
              <a:rPr lang="ru-RU" sz="7200" i="1" dirty="0" smtClean="0"/>
              <a:t/>
            </a:r>
            <a:br>
              <a:rPr lang="ru-RU" sz="7200" i="1" dirty="0" smtClean="0"/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спортивного праздника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708920"/>
            <a:ext cx="6172200" cy="295232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 здоровом теле – 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здоровый дух!»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9888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пословицы мы знаем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в одиночку воевать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победе не бывать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Лучше вместе всей семьёю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Вам сноровку показать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победу одержать!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Admin\Рабочий стол\WP_20140722_0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115616" y="1844824"/>
            <a:ext cx="4440493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E:\ДОКУМЕНТЫ\фото\22.07.2014 праздник\WP_20140722_0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6" y="3861048"/>
            <a:ext cx="3882941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формирование  ценностей здорового образа жизни у дошкольников и их родителей.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739176"/>
          </a:xfrm>
        </p:spPr>
        <p:txBody>
          <a:bodyPr>
            <a:normAutofit fontScale="25000" lnSpcReduction="20000"/>
          </a:bodyPr>
          <a:lstStyle/>
          <a:p>
            <a:r>
              <a:rPr lang="ru-RU" sz="8800" b="1" i="1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1. развивать быстроту, ловкость, выносливость, пространственную ориентацию, творческую активность и самостоятельность;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2. воспитывать заботливое отношение и взаимопомощь старших членов семьи и младших, у детей  – гордость за своих родителей;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3. формировать положительные нравственно-волевые  черты личности;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4. развивать физические способности;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5. формировать у детей чувство удовлетворения от совместной двигательной активности с родителями в играх, эстафетах, аттракционах.</a:t>
            </a:r>
          </a:p>
          <a:p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498080" cy="18002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команда хоть куда!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спорте все мы мастера.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Будем бегать, мяч гонять,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победу воевать !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8194" name="Picture 2" descr="G:\праздник 22.07.2014\DSC0068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971600" y="1772816"/>
            <a:ext cx="5087389" cy="3815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940152" y="2204864"/>
            <a:ext cx="3203848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Команда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«Солнышко».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Наш девиз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«В мире нет рецепта лучше - будь со спортом неразлучен!»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Команда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«Капельки».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Наш девиз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«Спорт друзья нам очень, нужен. Мы со спортом крепко дружим».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112060" y="1448780"/>
            <a:ext cx="5040560" cy="2808312"/>
          </a:xfrm>
        </p:spPr>
        <p:txBody>
          <a:bodyPr vert="vert270">
            <a:normAutofit/>
          </a:bodyPr>
          <a:lstStyle/>
          <a:p>
            <a:pPr algn="ctr"/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Мы выходим на площадку,</a:t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Начинается зарядка,</a:t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Шаг на месте, два вперед,</a:t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А потом наоборот,</a:t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Зарядка всем полезна,</a:t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Зарядка всем нужна</a:t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От лени и болезней</a:t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Спасает нас она.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G:\праздник 22.07.2014\DSC0069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за чудо – скок да скок!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Гляньте, тронулся мешок!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Эй, хватай его, ловите,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Поскорей мешок держите!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Documents and Settings\Admin\Рабочий стол\WP_20140722_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691680" y="2348880"/>
            <a:ext cx="6840760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56084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Вот заданье потрудней,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Помудрей и посложней.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Чтобы Вам вперед идти,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Нужно воздушный шар вести.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3074" name="Picture 2" descr="C:\Documents and Settings\Admin\Рабочий стол\DSC007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979712" y="1700808"/>
            <a:ext cx="640080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88832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Эй, девчонки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веселушки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озорные хохотушки,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Эй, ребята – молодцы, озорные удальцы,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Папы, мамы, не скучайте по тоннелю пробегайте!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WP_20140722_001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2348880"/>
            <a:ext cx="6636891" cy="3980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344816" cy="1570186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Подоспела новая игра –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Нелегкое заданье.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дело взяться вам пора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проявить старанье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G:\праздник 22.07.2014\DSC007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835696" y="1628800"/>
            <a:ext cx="640080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87220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Будем бегать быстро, дружно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Победить нам очень нужно!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G:\праздник 22.07.2014\DSC007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115616" y="1412776"/>
            <a:ext cx="4464496" cy="3348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G:\праздник 22.07.2014\DSC007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572000" y="3338990"/>
            <a:ext cx="4464496" cy="3348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</TotalTime>
  <Words>165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       Презентация спортивного праздника </vt:lpstr>
      <vt:lpstr>Цель: формирование  ценностей здорового образа жизни у дошкольников и их родителей. </vt:lpstr>
      <vt:lpstr>Мы команда хоть куда!  В спорте все мы мастера.  Будем бегать, мяч гонять,  За победу воевать !      </vt:lpstr>
      <vt:lpstr>Мы выходим на площадку, Начинается зарядка, Шаг на месте, два вперед, А потом наоборот, Зарядка всем полезна, Зарядка всем нужна От лени и болезней Спасает нас она. </vt:lpstr>
      <vt:lpstr>Что за чудо – скок да скок! Гляньте, тронулся мешок! Эй, хватай его, ловите, Поскорей мешок держите! </vt:lpstr>
      <vt:lpstr>Вот заданье потрудней, Помудрей и посложней. Чтобы Вам вперед идти, Нужно воздушный шар вести. </vt:lpstr>
      <vt:lpstr>   Эй, девчонки – веселушки, озорные хохотушки, Эй, ребята – молодцы, озорные удальцы, Папы, мамы, не скучайте по тоннелю пробегайте! </vt:lpstr>
      <vt:lpstr> Подоспела новая игра – Нелегкое заданье. За дело взяться вам пора И проявить старанье. </vt:lpstr>
      <vt:lpstr>Будем бегать быстро, дружно Победить нам очень нужно! </vt:lpstr>
      <vt:lpstr>Из пословицы мы знаем Что в одиночку воевать То победе не бывать Лучше вместе всей семьёю Вам сноровку показать И победу одержать!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здоровом теле – здоровый дух!» </dc:title>
  <dc:creator>Admin</dc:creator>
  <cp:lastModifiedBy>Admin</cp:lastModifiedBy>
  <cp:revision>34</cp:revision>
  <dcterms:created xsi:type="dcterms:W3CDTF">2015-10-11T04:36:27Z</dcterms:created>
  <dcterms:modified xsi:type="dcterms:W3CDTF">2015-10-11T10:08:38Z</dcterms:modified>
</cp:coreProperties>
</file>