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sldIdLst>
    <p:sldId id="260" r:id="rId6"/>
    <p:sldId id="261" r:id="rId7"/>
    <p:sldId id="257" r:id="rId8"/>
    <p:sldId id="264" r:id="rId9"/>
    <p:sldId id="262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9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1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1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8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7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9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4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19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20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0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75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9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9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4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19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3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9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0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75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9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9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4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1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06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1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3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9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0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75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9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чтения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19672" y="1628800"/>
            <a:ext cx="6624736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Русская народная сказка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«Сивка-бурка»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3 класс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УМК «Школа России»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Подготовил учитель начальных классов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Лопаткина Оксана Николаевна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ГБОУ Школа №1498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г. Москвы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0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Объясни смысл пословиц</a:t>
            </a:r>
          </a:p>
          <a:p>
            <a:r>
              <a:rPr lang="ru-RU" dirty="0"/>
              <a:t> </a:t>
            </a:r>
            <a:r>
              <a:rPr lang="ru-RU" dirty="0" smtClean="0"/>
              <a:t>      Будь своему слову хозяин.</a:t>
            </a:r>
          </a:p>
          <a:p>
            <a:r>
              <a:rPr lang="ru-RU" dirty="0"/>
              <a:t> </a:t>
            </a:r>
            <a:r>
              <a:rPr lang="ru-RU" dirty="0" smtClean="0"/>
              <a:t>      Не бросай слов на ветер.</a:t>
            </a:r>
          </a:p>
          <a:p>
            <a:r>
              <a:rPr lang="ru-RU" dirty="0"/>
              <a:t> </a:t>
            </a:r>
            <a:r>
              <a:rPr lang="ru-RU" dirty="0" smtClean="0"/>
              <a:t>      Не слово хозяин хозяину, а хозяин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слову хозяин.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6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 l="17308" t="35381" r="6411"/>
          <a:stretch>
            <a:fillRect/>
          </a:stretch>
        </p:blipFill>
        <p:spPr bwMode="auto">
          <a:xfrm>
            <a:off x="1628774" y="1809750"/>
            <a:ext cx="6399609" cy="44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5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С какой сказкой  познакомились?</a:t>
            </a:r>
          </a:p>
          <a:p>
            <a:r>
              <a:rPr lang="ru-RU" dirty="0" smtClean="0"/>
              <a:t>         К какому  виду относится?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Д.з</a:t>
            </a:r>
            <a:r>
              <a:rPr lang="ru-RU" dirty="0" smtClean="0"/>
              <a:t>. Разделить текст на части,</a:t>
            </a:r>
          </a:p>
          <a:p>
            <a:r>
              <a:rPr lang="ru-RU" dirty="0"/>
              <a:t> </a:t>
            </a:r>
            <a:r>
              <a:rPr lang="ru-RU" dirty="0" smtClean="0"/>
              <a:t>             подготовить чтение без ошибок,</a:t>
            </a:r>
          </a:p>
          <a:p>
            <a:r>
              <a:rPr lang="ru-RU" dirty="0"/>
              <a:t> </a:t>
            </a:r>
            <a:r>
              <a:rPr lang="ru-RU" dirty="0" smtClean="0"/>
              <a:t>             нарисовать иллюстрации к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понравившемуся отрывку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9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/>
          </a:bodyPr>
          <a:lstStyle/>
          <a:p>
            <a:r>
              <a:rPr lang="ru-RU" sz="1100" dirty="0"/>
              <a:t>источник шаблона: </a:t>
            </a:r>
            <a:br>
              <a:rPr lang="ru-RU" sz="1100" dirty="0"/>
            </a:br>
            <a:r>
              <a:rPr lang="ru-RU" sz="1100" dirty="0" err="1"/>
              <a:t>Ранько</a:t>
            </a:r>
            <a:r>
              <a:rPr lang="ru-RU" sz="1100" dirty="0"/>
              <a:t> Елена Алексеевна </a:t>
            </a:r>
            <a:br>
              <a:rPr lang="ru-RU" sz="1100" dirty="0"/>
            </a:br>
            <a:r>
              <a:rPr lang="ru-RU" sz="1100" dirty="0"/>
              <a:t>Сайт: http://pedsovet.su/ </a:t>
            </a:r>
            <a:br>
              <a:rPr lang="ru-RU" sz="1100" dirty="0"/>
            </a:br>
            <a:endParaRPr lang="ru-RU" sz="11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19672" y="1628800"/>
            <a:ext cx="6624736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04" y="836712"/>
            <a:ext cx="9098217" cy="5436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ea typeface="Times New Roman"/>
              </a:rPr>
              <a:t>ПСИХОЛОГИЧЕСКИЙ НАСТРОЙ</a:t>
            </a:r>
            <a:r>
              <a:rPr lang="ru-RU" sz="1800" dirty="0" smtClean="0">
                <a:solidFill>
                  <a:srgbClr val="FF0000"/>
                </a:solidFill>
                <a:ea typeface="Times New Roman"/>
              </a:rPr>
              <a:t>.</a:t>
            </a:r>
            <a:br>
              <a:rPr lang="ru-RU" sz="1800" dirty="0" smtClean="0">
                <a:solidFill>
                  <a:srgbClr val="FF0000"/>
                </a:solidFill>
                <a:ea typeface="Times New Roman"/>
              </a:rPr>
            </a:br>
            <a:r>
              <a:rPr lang="ru-RU" sz="18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1800" dirty="0">
                <a:solidFill>
                  <a:srgbClr val="FF0000"/>
                </a:solidFill>
                <a:ea typeface="Times New Roman"/>
              </a:rPr>
              <a:t>Приветствие “Здравствуйте!”</a:t>
            </a:r>
            <a:r>
              <a:rPr lang="ru-RU" sz="1800" dirty="0">
                <a:solidFill>
                  <a:srgbClr val="FF0000"/>
                </a:solidFill>
                <a:latin typeface="Calibri"/>
                <a:ea typeface="Calibri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alibri"/>
                <a:ea typeface="Calibri"/>
              </a:rPr>
            </a:b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19672" y="1628800"/>
            <a:ext cx="6624736" cy="48245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sz="1900" dirty="0"/>
              <a:t>Учащиеся поочередно касаются одноименных пальцев рук своего соседа, начиная с больших пальцев и говорят: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желаю </a:t>
            </a:r>
            <a:r>
              <a:rPr lang="ru-RU" sz="1800" dirty="0"/>
              <a:t>(соприкасаются большими пальцами</a:t>
            </a:r>
            <a:r>
              <a:rPr lang="ru-RU" sz="18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успеха </a:t>
            </a:r>
            <a:r>
              <a:rPr lang="ru-RU" sz="1800" dirty="0"/>
              <a:t>(указательными);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большого </a:t>
            </a:r>
            <a:r>
              <a:rPr lang="ru-RU" sz="1800" dirty="0"/>
              <a:t>(средними</a:t>
            </a:r>
            <a:r>
              <a:rPr lang="ru-RU" sz="1800" dirty="0" smtClean="0"/>
              <a:t>);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во </a:t>
            </a:r>
            <a:r>
              <a:rPr lang="ru-RU" dirty="0"/>
              <a:t>всём </a:t>
            </a:r>
            <a:r>
              <a:rPr lang="ru-RU" sz="1800" dirty="0"/>
              <a:t>(безымянными</a:t>
            </a:r>
            <a:r>
              <a:rPr lang="ru-RU" sz="18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</a:t>
            </a:r>
            <a:r>
              <a:rPr lang="ru-RU" dirty="0"/>
              <a:t>везде </a:t>
            </a:r>
            <a:r>
              <a:rPr lang="ru-RU" sz="1800" dirty="0"/>
              <a:t>(мизинцами);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Здравствуйте</a:t>
            </a:r>
            <a:r>
              <a:rPr lang="ru-RU" dirty="0"/>
              <a:t>! </a:t>
            </a:r>
            <a:r>
              <a:rPr lang="ru-RU" sz="1800" dirty="0"/>
              <a:t>(прикосновение всей ладонью)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83568" y="1628800"/>
            <a:ext cx="7560840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2050" name="Picture 2" descr="C:\Users\Lopatkina\Desktop\сивка-бурка\85261_26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840760" cy="59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За горами, за лесами,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/>
              <a:t>З</a:t>
            </a:r>
            <a:r>
              <a:rPr lang="ru-RU" dirty="0" smtClean="0"/>
              <a:t>а широкими морями,</a:t>
            </a:r>
          </a:p>
          <a:p>
            <a:r>
              <a:rPr lang="ru-RU" dirty="0"/>
              <a:t> </a:t>
            </a:r>
            <a:r>
              <a:rPr lang="ru-RU" dirty="0" smtClean="0"/>
              <a:t>        Против неба – на земле</a:t>
            </a:r>
          </a:p>
          <a:p>
            <a:r>
              <a:rPr lang="ru-RU" dirty="0"/>
              <a:t> </a:t>
            </a:r>
            <a:r>
              <a:rPr lang="ru-RU" dirty="0" smtClean="0"/>
              <a:t>        Жил старик один в селе.</a:t>
            </a:r>
          </a:p>
          <a:p>
            <a:r>
              <a:rPr lang="ru-RU" dirty="0"/>
              <a:t> </a:t>
            </a:r>
            <a:r>
              <a:rPr lang="ru-RU" dirty="0" smtClean="0"/>
              <a:t>        У старинушки три сына:</a:t>
            </a:r>
          </a:p>
          <a:p>
            <a:r>
              <a:rPr lang="ru-RU" dirty="0"/>
              <a:t> </a:t>
            </a:r>
            <a:r>
              <a:rPr lang="ru-RU" dirty="0" smtClean="0"/>
              <a:t>        Старший умный был детина,</a:t>
            </a:r>
          </a:p>
          <a:p>
            <a:r>
              <a:rPr lang="ru-RU" dirty="0"/>
              <a:t> </a:t>
            </a:r>
            <a:r>
              <a:rPr lang="ru-RU" dirty="0" smtClean="0"/>
              <a:t>        Средний сын и так  и сяк,</a:t>
            </a:r>
          </a:p>
          <a:p>
            <a:r>
              <a:rPr lang="ru-RU" dirty="0"/>
              <a:t> </a:t>
            </a:r>
            <a:r>
              <a:rPr lang="ru-RU" dirty="0" smtClean="0"/>
              <a:t>         Младший вовсе был дурак.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38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19672" y="1628800"/>
            <a:ext cx="6624736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Прочитайте.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Откуда эти строчки?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Прочитайте шепотом,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затем все увеличивая силу голоса.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Сейчас наоборот. Молодцы.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Теперь прочитать быстро, скороговоркой.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Первичное 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Просмотр диафильма «Сивка- Бурка»</a:t>
            </a:r>
          </a:p>
          <a:p>
            <a:r>
              <a:rPr lang="ru-RU" dirty="0"/>
              <a:t> </a:t>
            </a:r>
            <a:r>
              <a:rPr lang="ru-RU" dirty="0" smtClean="0"/>
              <a:t>    или прослушивание аудиозаписи.</a:t>
            </a:r>
          </a:p>
          <a:p>
            <a:r>
              <a:rPr lang="ru-RU" dirty="0"/>
              <a:t> </a:t>
            </a:r>
            <a:r>
              <a:rPr lang="ru-RU" dirty="0" smtClean="0"/>
              <a:t>    Ваши впечатления от прочитанного?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4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(пальчиковая гимнастика)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(поочередно загибают пальчики, на слова последней строчки хлопают в ладоши)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400" dirty="0" smtClean="0"/>
              <a:t>Будем пальчики считать,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Будем сказки называть:</a:t>
            </a:r>
          </a:p>
          <a:p>
            <a:pPr marL="0" indent="0" algn="ctr">
              <a:buNone/>
            </a:pPr>
            <a:r>
              <a:rPr lang="ru-RU" sz="2400" dirty="0" smtClean="0"/>
              <a:t> Рукавичка, Теремок, </a:t>
            </a:r>
          </a:p>
          <a:p>
            <a:pPr marL="0" indent="0" algn="ctr">
              <a:buNone/>
            </a:pPr>
            <a:r>
              <a:rPr lang="ru-RU" sz="2400" dirty="0" smtClean="0"/>
              <a:t>     Колобок – румяный бок.</a:t>
            </a:r>
          </a:p>
          <a:p>
            <a:pPr marL="0" indent="0" algn="ctr">
              <a:buNone/>
            </a:pPr>
            <a:r>
              <a:rPr lang="ru-RU" sz="2400" dirty="0" smtClean="0"/>
              <a:t>    Есть Снегурочка-краса,</a:t>
            </a:r>
          </a:p>
          <a:p>
            <a:pPr marL="0" indent="0" algn="ctr">
              <a:buNone/>
            </a:pPr>
            <a:r>
              <a:rPr lang="ru-RU" sz="2400" dirty="0" smtClean="0"/>
              <a:t>      Три медведя, Волк, Лиса.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Не забудем Сивку-Бурку,  </a:t>
            </a:r>
          </a:p>
          <a:p>
            <a:pPr marL="0" indent="0" algn="ctr">
              <a:buNone/>
            </a:pPr>
            <a:r>
              <a:rPr lang="ru-RU" sz="2400" dirty="0" smtClean="0"/>
              <a:t>   Нашего вещего каурку.</a:t>
            </a:r>
          </a:p>
          <a:p>
            <a:pPr marL="0" indent="0" algn="ctr">
              <a:buNone/>
            </a:pPr>
            <a:r>
              <a:rPr lang="ru-RU" sz="2400" dirty="0" smtClean="0"/>
              <a:t>Знаем волка и козлят.</a:t>
            </a:r>
          </a:p>
          <a:p>
            <a:pPr marL="0" indent="0" algn="ctr">
              <a:buNone/>
            </a:pPr>
            <a:r>
              <a:rPr lang="ru-RU" sz="2400" dirty="0" smtClean="0"/>
              <a:t>           Этим  сказкам каждый рад.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200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sz="2800" dirty="0" smtClean="0"/>
              <a:t>Вещий каурка – вещий (предсказывает </a:t>
            </a:r>
          </a:p>
          <a:p>
            <a:r>
              <a:rPr lang="ru-RU" sz="2800" dirty="0" smtClean="0"/>
              <a:t>      будущее); каурка (масть лошади –   рыжий</a:t>
            </a:r>
          </a:p>
          <a:p>
            <a:r>
              <a:rPr lang="ru-RU" sz="2800" dirty="0" smtClean="0"/>
              <a:t>      цвет).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Худая одежонка – старая одежда.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Кликать – звать.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Добрая пшеница – хороший урожай.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Баловать – правильное ударение в слове .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55776" y="4797152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7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Чтение текста и деление его на части.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367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1_Тема Office</vt:lpstr>
      <vt:lpstr>3_Тема Office</vt:lpstr>
      <vt:lpstr>4_Тема Office</vt:lpstr>
      <vt:lpstr>5_Тема Office</vt:lpstr>
      <vt:lpstr>6_Тема Office</vt:lpstr>
      <vt:lpstr>Презентация к уроку чтения</vt:lpstr>
      <vt:lpstr>ПСИХОЛОГИЧЕСКИЙ НАСТРОЙ.  Приветствие “Здравствуйте!” </vt:lpstr>
      <vt:lpstr>Презентация PowerPoint</vt:lpstr>
      <vt:lpstr>Речевая разминка</vt:lpstr>
      <vt:lpstr>Презентация PowerPoint</vt:lpstr>
      <vt:lpstr>Первичное чтение</vt:lpstr>
      <vt:lpstr>Физминутка (пальчиковая гимнастика)</vt:lpstr>
      <vt:lpstr>Словарная работа</vt:lpstr>
      <vt:lpstr>Презентация PowerPoint</vt:lpstr>
      <vt:lpstr>Пословицы</vt:lpstr>
      <vt:lpstr>Рефлексия</vt:lpstr>
      <vt:lpstr>Подведение итогов урока</vt:lpstr>
      <vt:lpstr>источник шаблона:  Ранько Елена Алексеевна  Сайт: http://pedsovet.su/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чтения</dc:title>
  <dc:creator>Лопаткина Оксана Н. Л</dc:creator>
  <cp:lastModifiedBy>Лопаткина Оксана Н. Л</cp:lastModifiedBy>
  <cp:revision>9</cp:revision>
  <dcterms:created xsi:type="dcterms:W3CDTF">2015-09-16T11:32:27Z</dcterms:created>
  <dcterms:modified xsi:type="dcterms:W3CDTF">2015-10-08T12:31:30Z</dcterms:modified>
</cp:coreProperties>
</file>