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err="1" smtClean="0">
                <a:solidFill>
                  <a:srgbClr val="FF0000"/>
                </a:solidFill>
              </a:rPr>
              <a:t>Заюшкина</a:t>
            </a:r>
            <a:r>
              <a:rPr lang="ru-RU" sz="5400" b="1" dirty="0" smtClean="0">
                <a:solidFill>
                  <a:srgbClr val="FF0000"/>
                </a:solidFill>
              </a:rPr>
              <a:t> избушка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детская-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857356" y="1357298"/>
            <a:ext cx="5572164" cy="53109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02609__early-autumn_p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42844" y="2000240"/>
            <a:ext cx="4569203" cy="2857520"/>
          </a:xfrm>
        </p:spPr>
      </p:pic>
      <p:pic>
        <p:nvPicPr>
          <p:cNvPr id="5" name="Рисунок 4" descr="67847653_09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14876" y="1785926"/>
            <a:ext cx="3946357" cy="3021614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1357290" y="5286388"/>
            <a:ext cx="2071702" cy="928694"/>
            <a:chOff x="642910" y="5357826"/>
            <a:chExt cx="2071702" cy="928694"/>
          </a:xfrm>
        </p:grpSpPr>
        <p:sp>
          <p:nvSpPr>
            <p:cNvPr id="6" name="Равнобедренный треугольник 5"/>
            <p:cNvSpPr/>
            <p:nvPr/>
          </p:nvSpPr>
          <p:spPr>
            <a:xfrm>
              <a:off x="642910" y="5357826"/>
              <a:ext cx="1357322" cy="714380"/>
            </a:xfrm>
            <a:prstGeom prst="triangle">
              <a:avLst>
                <a:gd name="adj" fmla="val 0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 flipH="1" flipV="1">
              <a:off x="642910" y="5357826"/>
              <a:ext cx="1347798" cy="723904"/>
            </a:xfrm>
            <a:prstGeom prst="triangle">
              <a:avLst>
                <a:gd name="adj" fmla="val 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000232" y="5357826"/>
              <a:ext cx="714380" cy="7143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Равнобедренный треугольник 12"/>
            <p:cNvSpPr/>
            <p:nvPr/>
          </p:nvSpPr>
          <p:spPr>
            <a:xfrm>
              <a:off x="2214546" y="6143644"/>
              <a:ext cx="214314" cy="142876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72198" y="5214950"/>
            <a:ext cx="2071702" cy="1000132"/>
            <a:chOff x="5786446" y="5214950"/>
            <a:chExt cx="2071702" cy="1000132"/>
          </a:xfrm>
        </p:grpSpPr>
        <p:sp>
          <p:nvSpPr>
            <p:cNvPr id="7" name="Равнобедренный треугольник 6"/>
            <p:cNvSpPr/>
            <p:nvPr/>
          </p:nvSpPr>
          <p:spPr>
            <a:xfrm>
              <a:off x="5786446" y="5214950"/>
              <a:ext cx="1357322" cy="714380"/>
            </a:xfrm>
            <a:prstGeom prst="triangle">
              <a:avLst>
                <a:gd name="adj" fmla="val 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 flipH="1" flipV="1">
              <a:off x="5786446" y="5214950"/>
              <a:ext cx="1347798" cy="723904"/>
            </a:xfrm>
            <a:prstGeom prst="triangle">
              <a:avLst>
                <a:gd name="adj" fmla="val 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7143768" y="5214950"/>
              <a:ext cx="714380" cy="7143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Равнобедренный треугольник 13"/>
            <p:cNvSpPr/>
            <p:nvPr/>
          </p:nvSpPr>
          <p:spPr>
            <a:xfrm>
              <a:off x="7429520" y="6072206"/>
              <a:ext cx="214314" cy="142876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643174" y="528638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[</a:t>
            </a:r>
            <a:r>
              <a:rPr lang="ru-RU" sz="4000" b="1" dirty="0" smtClean="0"/>
              <a:t>с</a:t>
            </a:r>
            <a:r>
              <a:rPr lang="en-US" sz="4000" b="1" dirty="0" smtClean="0"/>
              <a:t>]</a:t>
            </a:r>
            <a:endParaRPr lang="ru-RU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358082" y="5214950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[</a:t>
            </a:r>
            <a:r>
              <a:rPr lang="ru-RU" sz="4000" b="1" dirty="0" smtClean="0"/>
              <a:t>с</a:t>
            </a:r>
            <a:r>
              <a:rPr lang="en-US" sz="4000" b="1" dirty="0" smtClean="0"/>
              <a:t>’]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886728" cy="3656029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Звуки</a:t>
            </a:r>
            <a:r>
              <a:rPr lang="ru-RU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ru-RU" sz="9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ru-RU" sz="9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en-US" sz="9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ru-RU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буква </a:t>
            </a:r>
            <a:r>
              <a:rPr lang="ru-RU" sz="9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sz="9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endParaRPr lang="ru-RU" sz="9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357694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Урок обучения грамоте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1 класс </a:t>
            </a:r>
            <a:r>
              <a:rPr lang="ru-RU" dirty="0" smtClean="0">
                <a:solidFill>
                  <a:schemeClr val="tx1"/>
                </a:solidFill>
              </a:rPr>
              <a:t>(букварный </a:t>
            </a:r>
            <a:r>
              <a:rPr lang="ru-RU" dirty="0" smtClean="0">
                <a:solidFill>
                  <a:schemeClr val="tx1"/>
                </a:solidFill>
              </a:rPr>
              <a:t>период)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Автор – составитель учитель 1 кв. категории Наумова Н.А.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Работа по учебнику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Autofit/>
          </a:bodyPr>
          <a:lstStyle/>
          <a:p>
            <a:r>
              <a:rPr lang="ru-RU" sz="4000" dirty="0" smtClean="0"/>
              <a:t>С. 44</a:t>
            </a:r>
          </a:p>
          <a:p>
            <a:r>
              <a:rPr lang="ru-RU" sz="4000" b="1" dirty="0" smtClean="0"/>
              <a:t>С</a:t>
            </a:r>
            <a:r>
              <a:rPr lang="ru-RU" sz="4000" dirty="0" smtClean="0"/>
              <a:t>лово – </a:t>
            </a:r>
            <a:r>
              <a:rPr lang="ru-RU" sz="4000" b="1" dirty="0" smtClean="0"/>
              <a:t>с</a:t>
            </a:r>
            <a:r>
              <a:rPr lang="ru-RU" sz="4000" dirty="0" smtClean="0"/>
              <a:t>еребро, молчание золото.</a:t>
            </a:r>
          </a:p>
          <a:p>
            <a:r>
              <a:rPr lang="ru-RU" sz="4000" b="1" dirty="0" smtClean="0"/>
              <a:t>С</a:t>
            </a:r>
            <a:r>
              <a:rPr lang="ru-RU" sz="4000" dirty="0" smtClean="0"/>
              <a:t>ила </a:t>
            </a:r>
            <a:r>
              <a:rPr lang="ru-RU" sz="4000" b="1" dirty="0" smtClean="0"/>
              <a:t>с</a:t>
            </a:r>
            <a:r>
              <a:rPr lang="ru-RU" sz="4000" dirty="0" smtClean="0"/>
              <a:t>ломит в</a:t>
            </a:r>
            <a:r>
              <a:rPr lang="ru-RU" sz="4000" b="1" dirty="0" smtClean="0"/>
              <a:t>с</a:t>
            </a:r>
            <a:r>
              <a:rPr lang="ru-RU" sz="4000" dirty="0" smtClean="0"/>
              <a:t>ё, а ум </a:t>
            </a:r>
            <a:r>
              <a:rPr lang="ru-RU" sz="4000" b="1" dirty="0" smtClean="0"/>
              <a:t>с</a:t>
            </a:r>
            <a:r>
              <a:rPr lang="ru-RU" sz="4000" dirty="0" smtClean="0"/>
              <a:t>илу.</a:t>
            </a:r>
          </a:p>
          <a:p>
            <a:endParaRPr lang="ru-RU" sz="4000" dirty="0" smtClean="0"/>
          </a:p>
          <a:p>
            <a:r>
              <a:rPr lang="ru-RU" sz="4000" dirty="0" smtClean="0"/>
              <a:t>Зимой и летом</a:t>
            </a:r>
            <a:br>
              <a:rPr lang="ru-RU" sz="4000" dirty="0" smtClean="0"/>
            </a:br>
            <a:r>
              <a:rPr lang="ru-RU" sz="4000" dirty="0" smtClean="0"/>
              <a:t> одним цветом.</a:t>
            </a:r>
          </a:p>
          <a:p>
            <a:r>
              <a:rPr lang="ru-RU" sz="4000" dirty="0" smtClean="0"/>
              <a:t>С . 45</a:t>
            </a:r>
            <a:endParaRPr lang="ru-RU" sz="4000" dirty="0"/>
          </a:p>
        </p:txBody>
      </p:sp>
      <p:pic>
        <p:nvPicPr>
          <p:cNvPr id="4" name="Рисунок 3" descr="11368686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215074" y="2928934"/>
            <a:ext cx="2711056" cy="3929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Работа с кассой букв и слогов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142984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а</a:t>
            </a:r>
            <a:endParaRPr lang="ru-RU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1142984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о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2428868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А</a:t>
            </a:r>
            <a:endParaRPr lang="ru-RU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5984" y="1142984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/>
              <a:t>ы</a:t>
            </a:r>
            <a:endParaRPr lang="ru-RU" sz="5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43042" y="1142984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у</a:t>
            </a:r>
            <a:endParaRPr lang="ru-RU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71802" y="1142984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и</a:t>
            </a:r>
            <a:endParaRPr lang="ru-RU" sz="5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43306" y="1142984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/>
              <a:t>н</a:t>
            </a:r>
            <a:endParaRPr lang="ru-RU" sz="5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214810" y="1142984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с</a:t>
            </a:r>
            <a:endParaRPr lang="ru-RU" sz="5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00100" y="2428868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/>
              <a:t>н</a:t>
            </a:r>
            <a:endParaRPr lang="ru-RU" sz="5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857356" y="2428868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а</a:t>
            </a:r>
            <a:endParaRPr lang="ru-RU" sz="5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428728" y="2428868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/>
              <a:t>н</a:t>
            </a:r>
            <a:endParaRPr lang="ru-RU" sz="5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571736" y="2428868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у</a:t>
            </a:r>
            <a:endParaRPr lang="ru-RU" sz="5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929190" y="2428868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/>
              <a:t>ы</a:t>
            </a:r>
            <a:endParaRPr lang="ru-RU" sz="5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500562" y="2428868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/>
              <a:t>н</a:t>
            </a:r>
            <a:endParaRPr lang="ru-RU" sz="5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143372" y="2428868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с</a:t>
            </a:r>
            <a:endParaRPr lang="ru-RU" sz="5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714744" y="2428868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о</a:t>
            </a:r>
            <a:endParaRPr lang="ru-RU" sz="5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357554" y="2428868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с</a:t>
            </a:r>
            <a:endParaRPr lang="ru-RU" sz="5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429256" y="2428868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.</a:t>
            </a:r>
            <a:endParaRPr lang="ru-RU" sz="5400" b="1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85720" y="1928802"/>
            <a:ext cx="550072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4282" y="3214686"/>
            <a:ext cx="571504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85720" y="4786322"/>
            <a:ext cx="564360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28596" y="4000504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о</a:t>
            </a:r>
            <a:endParaRPr lang="ru-RU" sz="5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57224" y="4000504"/>
            <a:ext cx="1000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/>
              <a:t>сы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Продолжи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 descr="anonymous_architetto_-_elefante_02.pn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357290" y="1214422"/>
            <a:ext cx="2470236" cy="1911345"/>
          </a:xfrm>
        </p:spPr>
      </p:pic>
      <p:sp>
        <p:nvSpPr>
          <p:cNvPr id="5" name="TextBox 4"/>
          <p:cNvSpPr txBox="1"/>
          <p:nvPr/>
        </p:nvSpPr>
        <p:spPr>
          <a:xfrm>
            <a:off x="2071670" y="3214686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слон</a:t>
            </a:r>
            <a:endParaRPr lang="ru-RU" sz="3600" b="1" dirty="0"/>
          </a:p>
        </p:txBody>
      </p:sp>
      <p:pic>
        <p:nvPicPr>
          <p:cNvPr id="6" name="Рисунок 5" descr="33202567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429256" y="1714488"/>
            <a:ext cx="1698676" cy="13525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00628" y="3143248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слонёнок</a:t>
            </a:r>
            <a:endParaRPr lang="ru-RU" sz="3600" b="1" dirty="0"/>
          </a:p>
        </p:txBody>
      </p:sp>
      <p:pic>
        <p:nvPicPr>
          <p:cNvPr id="8" name="Рисунок 7" descr="4682541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500166" y="3714752"/>
            <a:ext cx="2308549" cy="215938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28794" y="5929330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лиса</a:t>
            </a:r>
            <a:endParaRPr lang="ru-RU" sz="3600" b="1" dirty="0"/>
          </a:p>
        </p:txBody>
      </p:sp>
      <p:pic>
        <p:nvPicPr>
          <p:cNvPr id="10" name="Рисунок 9" descr="63434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429256" y="4429132"/>
            <a:ext cx="1621539" cy="140208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214942" y="5929330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лисёнок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Что нового узнали?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Звуки</a:t>
            </a:r>
            <a:r>
              <a:rPr lang="ru-RU" sz="6000" b="1" dirty="0" smtClean="0">
                <a:solidFill>
                  <a:srgbClr val="FF0000"/>
                </a:solidFill>
              </a:rPr>
              <a:t> </a:t>
            </a:r>
            <a:r>
              <a:rPr lang="en-US" sz="6000" b="1" dirty="0" smtClean="0"/>
              <a:t>[</a:t>
            </a:r>
            <a:r>
              <a:rPr lang="ru-RU" sz="6000" b="1" dirty="0" smtClean="0">
                <a:solidFill>
                  <a:srgbClr val="0070C0"/>
                </a:solidFill>
              </a:rPr>
              <a:t>с</a:t>
            </a:r>
            <a:r>
              <a:rPr lang="en-US" sz="6000" b="1" dirty="0" smtClean="0"/>
              <a:t>]</a:t>
            </a:r>
            <a:r>
              <a:rPr lang="ru-RU" sz="6000" b="1" dirty="0" smtClean="0"/>
              <a:t> </a:t>
            </a:r>
            <a:r>
              <a:rPr lang="en-US" sz="6000" b="1" dirty="0" smtClean="0"/>
              <a:t>[</a:t>
            </a:r>
            <a:r>
              <a:rPr lang="ru-RU" sz="6000" b="1" dirty="0" smtClean="0">
                <a:solidFill>
                  <a:srgbClr val="0070C0"/>
                </a:solidFill>
              </a:rPr>
              <a:t>с</a:t>
            </a:r>
            <a:r>
              <a:rPr lang="en-US" sz="6000" b="1" dirty="0" smtClean="0">
                <a:solidFill>
                  <a:srgbClr val="0070C0"/>
                </a:solidFill>
              </a:rPr>
              <a:t>’</a:t>
            </a:r>
            <a:r>
              <a:rPr lang="en-US" sz="6000" b="1" dirty="0" smtClean="0"/>
              <a:t>]</a:t>
            </a:r>
            <a:endParaRPr lang="ru-RU" sz="6000" b="1" dirty="0" smtClean="0"/>
          </a:p>
          <a:p>
            <a:r>
              <a:rPr lang="ru-RU" sz="6000" b="1" dirty="0" smtClean="0"/>
              <a:t>буква </a:t>
            </a:r>
            <a:r>
              <a:rPr lang="ru-RU" sz="6000" b="1" dirty="0" smtClean="0">
                <a:solidFill>
                  <a:srgbClr val="0070C0"/>
                </a:solidFill>
              </a:rPr>
              <a:t>С </a:t>
            </a:r>
            <a:r>
              <a:rPr lang="ru-RU" sz="6000" b="1" dirty="0" err="1" smtClean="0">
                <a:solidFill>
                  <a:srgbClr val="0070C0"/>
                </a:solidFill>
              </a:rPr>
              <a:t>с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439850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</a:rPr>
              <a:t>Молодцы!</a:t>
            </a:r>
            <a:endParaRPr lang="ru-RU" sz="80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0_71202_ed827f3f_XL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000108"/>
            <a:ext cx="7811214" cy="56436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90</Words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Заюшкина избушка</vt:lpstr>
      <vt:lpstr>Слайд 2</vt:lpstr>
      <vt:lpstr>Звуки [с] [с’]  и буква С с</vt:lpstr>
      <vt:lpstr>Работа по учебнику</vt:lpstr>
      <vt:lpstr>Работа с кассой букв и слогов</vt:lpstr>
      <vt:lpstr>Продолжи.</vt:lpstr>
      <vt:lpstr>Что нового узнали?</vt:lpstr>
      <vt:lpstr>Молодцы!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Заюшкина избушка</dc:title>
  <dc:creator>Наталья</dc:creator>
  <cp:lastModifiedBy>Наталья</cp:lastModifiedBy>
  <cp:revision>6</cp:revision>
  <dcterms:created xsi:type="dcterms:W3CDTF">2015-10-09T11:26:51Z</dcterms:created>
  <dcterms:modified xsi:type="dcterms:W3CDTF">2015-10-09T12:12:35Z</dcterms:modified>
</cp:coreProperties>
</file>