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58" r:id="rId7"/>
    <p:sldId id="259" r:id="rId8"/>
    <p:sldId id="265" r:id="rId9"/>
    <p:sldId id="262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toknig.ru/_ld/269/78047095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900igr.net/datas/literatura/Nosov-Ogorodniki/0003-003-Rasskaz-o-N.N.-Nosove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hyperlink" Target="http://s.bookmix.ru/books/4/4/5/Zaplatka_2445.jpg" TargetMode="External"/><Relationship Id="rId2" Type="http://schemas.openxmlformats.org/officeDocument/2006/relationships/hyperlink" Target="http://amnesia.pavelbers.com/Neznayka%20e807eb107ecfd2b78ce915f83f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char.ru/books/815280_Druzhok.jpg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s42.radikal.ru/i097/1003/e7/3290da030ec5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43.ucoz.ru/Libr/vizitka/viz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li.petrovka.ua/thumbs/67807----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booqs.ru/products_pictures/93988_big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oqs.ru/products_pictures/90610_big.jpg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12" Type="http://schemas.openxmlformats.org/officeDocument/2006/relationships/hyperlink" Target="http://www.ozon.ru/multimedia/books_covers/1001713344.jpg" TargetMode="External"/><Relationship Id="rId2" Type="http://schemas.openxmlformats.org/officeDocument/2006/relationships/hyperlink" Target="http://mp3-kniga.ru:8063/WWW/bibliofil/img/nosov-zateiniki78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00igr.net/datai/literatura/Nosov/0012-022-12.jpg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jpeg"/><Relationship Id="rId10" Type="http://schemas.openxmlformats.org/officeDocument/2006/relationships/hyperlink" Target="http://www.xxlbook.ru/img55241.png" TargetMode="External"/><Relationship Id="rId4" Type="http://schemas.openxmlformats.org/officeDocument/2006/relationships/hyperlink" Target="http://www.bab-ko.ru/image/cache/data/Maxaon/978-5-18-000854-1-500x500.jpg" TargetMode="Externa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900igr.net/datas/literatura/Nosov-rasskazy/0004-004-Moj-pervyj-rasskaz-dlja-detej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sprinter.ru/pic/big/1851fe07efa932adce7790b2ee4e077f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900igr.net/datas/literatura/Nosov-rasskazy/0005-005-Vskore-v-zhurnale-pojavilis-rasskazy-Mishkina-kasha-Ogurtsy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900igr.net/datas/literatura/Nosov-rasskazy/0003-003-Ljubimyj-detskij-pisatel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xxlbook.ru/imgh530321.p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5"/>
            <a:ext cx="4071934" cy="317184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НИКОЛАЙ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НИКОЛАЕВИЧ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НОСОВ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886200"/>
            <a:ext cx="3500462" cy="1752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1908-1976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Картинка 31 из 815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85728"/>
            <a:ext cx="4457709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Картинка 327 из 815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072494" cy="6229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а 48 из 815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14290"/>
            <a:ext cx="4500594" cy="4452942"/>
          </a:xfrm>
          <a:prstGeom prst="rect">
            <a:avLst/>
          </a:prstGeom>
          <a:noFill/>
        </p:spPr>
      </p:pic>
      <p:pic>
        <p:nvPicPr>
          <p:cNvPr id="1028" name="Picture 4" descr="http://im3-tub-ru.yandex.net/i?id=373275809-03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1928826" cy="2428882"/>
          </a:xfrm>
          <a:prstGeom prst="rect">
            <a:avLst/>
          </a:prstGeom>
          <a:noFill/>
        </p:spPr>
      </p:pic>
      <p:pic>
        <p:nvPicPr>
          <p:cNvPr id="1032" name="Picture 8" descr="Картинка 306 из 815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214290"/>
            <a:ext cx="2343150" cy="3571875"/>
          </a:xfrm>
          <a:prstGeom prst="rect">
            <a:avLst/>
          </a:prstGeom>
          <a:noFill/>
        </p:spPr>
      </p:pic>
      <p:pic>
        <p:nvPicPr>
          <p:cNvPr id="1034" name="Picture 10" descr="Картинка 298 из 8155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3857628"/>
            <a:ext cx="2190752" cy="2714644"/>
          </a:xfrm>
          <a:prstGeom prst="rect">
            <a:avLst/>
          </a:prstGeom>
          <a:noFill/>
        </p:spPr>
      </p:pic>
      <p:pic>
        <p:nvPicPr>
          <p:cNvPr id="1036" name="Picture 12" descr="Картинка 289 из 8155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2714620"/>
            <a:ext cx="248602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Картинка 268 из 815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428736"/>
            <a:ext cx="5357850" cy="5072074"/>
          </a:xfrm>
          <a:prstGeom prst="rect">
            <a:avLst/>
          </a:prstGeom>
          <a:noFill/>
        </p:spPr>
      </p:pic>
      <p:pic>
        <p:nvPicPr>
          <p:cNvPr id="18436" name="Picture 4" descr="Картинка 264 из 815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0"/>
            <a:ext cx="2762250" cy="3214686"/>
          </a:xfrm>
          <a:prstGeom prst="rect">
            <a:avLst/>
          </a:prstGeom>
          <a:noFill/>
        </p:spPr>
      </p:pic>
      <p:pic>
        <p:nvPicPr>
          <p:cNvPr id="18438" name="Picture 6" descr="Картинка 245 из 815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3357562"/>
            <a:ext cx="3114675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Картинка 4 из 815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857496"/>
            <a:ext cx="2867025" cy="3810000"/>
          </a:xfrm>
          <a:prstGeom prst="rect">
            <a:avLst/>
          </a:prstGeom>
          <a:noFill/>
        </p:spPr>
      </p:pic>
      <p:pic>
        <p:nvPicPr>
          <p:cNvPr id="1030" name="Picture 6" descr="Картинка 18 из 815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2857496"/>
            <a:ext cx="3810000" cy="3810000"/>
          </a:xfrm>
          <a:prstGeom prst="rect">
            <a:avLst/>
          </a:prstGeom>
          <a:noFill/>
        </p:spPr>
      </p:pic>
      <p:pic>
        <p:nvPicPr>
          <p:cNvPr id="1032" name="Picture 8" descr="Картинка 22 из 815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60000">
            <a:off x="3214678" y="0"/>
            <a:ext cx="2671791" cy="3357562"/>
          </a:xfrm>
          <a:prstGeom prst="rect">
            <a:avLst/>
          </a:prstGeom>
          <a:noFill/>
        </p:spPr>
      </p:pic>
      <p:pic>
        <p:nvPicPr>
          <p:cNvPr id="1026" name="Picture 2" descr="Картинка 3 из 8155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20000">
            <a:off x="3357554" y="3214686"/>
            <a:ext cx="2514600" cy="3429024"/>
          </a:xfrm>
          <a:prstGeom prst="rect">
            <a:avLst/>
          </a:prstGeom>
          <a:noFill/>
        </p:spPr>
      </p:pic>
      <p:pic>
        <p:nvPicPr>
          <p:cNvPr id="1034" name="Picture 10" descr="Картинка 15 из 8155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6512" y="142852"/>
            <a:ext cx="2571768" cy="2971801"/>
          </a:xfrm>
          <a:prstGeom prst="rect">
            <a:avLst/>
          </a:prstGeom>
          <a:noFill/>
        </p:spPr>
      </p:pic>
      <p:pic>
        <p:nvPicPr>
          <p:cNvPr id="1036" name="Picture 12" descr="Картинка 74 из 8153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540000">
            <a:off x="571472" y="0"/>
            <a:ext cx="2571768" cy="2819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Картинка 24 из 815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28" y="285728"/>
            <a:ext cx="6715172" cy="4943484"/>
          </a:xfrm>
          <a:prstGeom prst="rect">
            <a:avLst/>
          </a:prstGeom>
          <a:noFill/>
        </p:spPr>
      </p:pic>
      <p:pic>
        <p:nvPicPr>
          <p:cNvPr id="21508" name="Picture 4" descr="Картинка 35 из 815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20000">
            <a:off x="-9025" y="2656587"/>
            <a:ext cx="2781227" cy="3539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Картинка 56 из 815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6786610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Картинка 61 из 815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5571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Картинка 3 из 2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828680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8215370" cy="5786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Николай Николаевич Носов (1908–1976)</a:t>
            </a:r>
            <a:r>
              <a:rPr lang="ru-RU" sz="2000" b="1" dirty="0" smtClean="0">
                <a:latin typeface="Book Antiqua" pitchFamily="18" charset="0"/>
              </a:rPr>
              <a:t>, </a:t>
            </a:r>
            <a:r>
              <a:rPr lang="ru-RU" sz="2000" b="1" dirty="0" smtClean="0">
                <a:solidFill>
                  <a:srgbClr val="00B0F0"/>
                </a:solidFill>
                <a:latin typeface="Book Antiqua" pitchFamily="18" charset="0"/>
              </a:rPr>
              <a:t>русский советский прозаик, драматург. </a:t>
            </a:r>
            <a:r>
              <a:rPr lang="ru-RU" sz="2000" b="1" dirty="0" smtClean="0">
                <a:solidFill>
                  <a:srgbClr val="7030A0"/>
                </a:solidFill>
                <a:latin typeface="Book Antiqua" pitchFamily="18" charset="0"/>
              </a:rPr>
              <a:t>Родился 10 (23) ноября 1908 в Киеве в семье актера-эстрадника. </a:t>
            </a:r>
            <a:r>
              <a:rPr lang="ru-RU" sz="2000" b="1" dirty="0" smtClean="0">
                <a:solidFill>
                  <a:srgbClr val="00B050"/>
                </a:solidFill>
                <a:latin typeface="Book Antiqua" pitchFamily="18" charset="0"/>
              </a:rPr>
              <a:t>Начал публиковать рассказы в 1938 ("Затейники", "Живая шляпа", "Огурцы", "Чудесные брюки", "Мишкина каша", "Огородники", "Фантазеры" и др., напечатанные главным образом в «малышовом» журнале «</a:t>
            </a:r>
            <a:r>
              <a:rPr lang="ru-RU" sz="2000" b="1" dirty="0" err="1" smtClean="0">
                <a:solidFill>
                  <a:srgbClr val="00B050"/>
                </a:solidFill>
                <a:latin typeface="Book Antiqua" pitchFamily="18" charset="0"/>
              </a:rPr>
              <a:t>Мурзилка</a:t>
            </a:r>
            <a:r>
              <a:rPr lang="ru-RU" sz="2000" b="1" dirty="0" smtClean="0">
                <a:solidFill>
                  <a:srgbClr val="00B050"/>
                </a:solidFill>
                <a:latin typeface="Book Antiqua" pitchFamily="18" charset="0"/>
              </a:rPr>
              <a:t>» и составившие основу первого сборника Носова "Тук-тук-тук", 1945). В этих, а также последующих произведениях (сборники рассказов "Ступеньки", 1946; "Веселые рассказы", 1947; "Фантазеры", 1957; "Приключения Толи Клюквина", 1961, и др.) Носов ввел в детскую литературу нового героя – наивного и здравомыслящего, озорного и любознательного непоседу, одержимого жаждой деятельности и постоянно попадающего в необычные, зачастую комические ситуации. Живой, динамичный язык, сюжетная занимательность, отличное знание мальчишеской психологии сразу сделали творчество Носова интересным для миллионов юных читателей.</a:t>
            </a:r>
            <a:endParaRPr lang="ru-RU" sz="20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169</Words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НИКОЛАЙ НИКОЛАЕВИЧ НОСОВ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НИКОЛАЕВИЧ НОСОВ</dc:title>
  <dc:creator>господин</dc:creator>
  <cp:lastModifiedBy>господин</cp:lastModifiedBy>
  <cp:revision>6</cp:revision>
  <dcterms:created xsi:type="dcterms:W3CDTF">2012-01-29T15:17:23Z</dcterms:created>
  <dcterms:modified xsi:type="dcterms:W3CDTF">2015-10-08T16:37:53Z</dcterms:modified>
</cp:coreProperties>
</file>