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ookbox.com.ua/uploads/posts/2011-06/1308811675_1f8bf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azochnikonline.ru/avtori/snegirev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ead.ru/covers_rr/big/1176867.jpg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mrz.ru/catimg/38/383739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my-shop.ru/_files/product/2/32/31304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uto.ur.ru/img/books_covers/1002322924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bookgrafik.jino.ru/images/stories/my_images/books/fedotov/02.jpg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hot.photo.qip.ru/small/3007ozp.jpg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ozon.ru/multimedia/books_covers/100052913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53.radikal.ru/i142/1107/ee/d11d97ea0905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covers.cnt.itdelo.com/l/la/lab/labirint101728big.jpg" TargetMode="Externa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Геннадий Яковлевич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СНЕГИРЁВ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://publ.lib.ru/ARCHIVES/S/SNEGIREV_Gennadiy_Yakovlevich/.Online/Snegirev_G._Ya.-P002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2857520" cy="3929090"/>
          </a:xfrm>
          <a:prstGeom prst="rect">
            <a:avLst/>
          </a:prstGeom>
          <a:noFill/>
        </p:spPr>
      </p:pic>
      <p:pic>
        <p:nvPicPr>
          <p:cNvPr id="2052" name="Picture 4" descr="Картинка 31 из 229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785926"/>
            <a:ext cx="322898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Родился в 1933 году.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publ.lib.ru/ARCHIVES/S/SNEGIREV_Gennadiy_Yakovlevich/.Online/Snegirev_G._Ya.-P002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2571768" cy="3429024"/>
          </a:xfrm>
          <a:prstGeom prst="rect">
            <a:avLst/>
          </a:prstGeom>
          <a:noFill/>
        </p:spPr>
      </p:pic>
      <p:pic>
        <p:nvPicPr>
          <p:cNvPr id="1028" name="Picture 4" descr="Картинка 6 из 229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643182"/>
            <a:ext cx="2647955" cy="3543309"/>
          </a:xfrm>
          <a:prstGeom prst="rect">
            <a:avLst/>
          </a:prstGeom>
          <a:noFill/>
        </p:spPr>
      </p:pic>
      <p:pic>
        <p:nvPicPr>
          <p:cNvPr id="19458" name="Picture 2" descr="Картинка 80 из 229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1357298"/>
            <a:ext cx="278608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6000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572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Когда знакомишься с рассказами Геннадия Снегирева (р. 1933),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открывается светлый добрый мир. Мир человека, который любит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и чувствует природу, знает и понимает людей, ценит в них смелость,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благородство, любовь ко всему живому.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Прежде чем начать печататься, Геннадий Снегирев много путешествовал.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Плавал матросом по Тихому океану, бывал в разных экспедициях,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бродил с геологами по Восточной Сибири, был рыбоводом, охотником.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Ему и самому нелегко вспомнить все свои маршруты.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О них рассказывают его книги: "Ночные колокольчики",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"</a:t>
            </a:r>
            <a:r>
              <a:rPr lang="ru-RU" sz="1600" b="1" dirty="0" err="1" smtClean="0">
                <a:solidFill>
                  <a:srgbClr val="FF0000"/>
                </a:solidFill>
              </a:rPr>
              <a:t>Голубая</a:t>
            </a:r>
            <a:r>
              <a:rPr lang="ru-RU" sz="1600" b="1" dirty="0" smtClean="0">
                <a:solidFill>
                  <a:srgbClr val="FF0000"/>
                </a:solidFill>
              </a:rPr>
              <a:t> Тува", "</a:t>
            </a:r>
            <a:r>
              <a:rPr lang="ru-RU" sz="1600" b="1" dirty="0" err="1" smtClean="0">
                <a:solidFill>
                  <a:srgbClr val="FF0000"/>
                </a:solidFill>
              </a:rPr>
              <a:t>Чембулак</a:t>
            </a:r>
            <a:r>
              <a:rPr lang="ru-RU" sz="1600" b="1" dirty="0" smtClean="0">
                <a:solidFill>
                  <a:srgbClr val="FF0000"/>
                </a:solidFill>
              </a:rPr>
              <a:t>", "Верблюжья варежка", "Домик Осьминога",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"Письма из родных краев" и многие, многие другие.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Откроешь их, и они поведают тебе про Камчатку и Туву, про знойный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Казахстан и снежную тундру. И захочется самому в тайгу,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к лесному костру, захочется вскарабкаться по крутым горным склонам,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переплыть порожистые бурные реки, поездить на лошадях, оленях,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собаках. А главное, захочется быть добрым, не только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любоваться природой, но защищать и оберегать ее.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Послушай эту пластинку. Здесь записаны три рассказа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Геннадия Снегирева. Про мальчика, который в первый раз пошел в школу,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про озорного бобренка и про танцующих верблюдов. Послушав рассказы,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ты наверняка захочешь познакомиться с этим писателем поближе.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Ведь недаром Паустовский писал о Снегиреве, что он -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"проводник по чудесной стране, имя которой Россия",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Тебе предстоит и еще одна интересная встреча.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Картинка 10 из 229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428892" cy="2571768"/>
          </a:xfrm>
          <a:prstGeom prst="rect">
            <a:avLst/>
          </a:prstGeom>
          <a:noFill/>
        </p:spPr>
      </p:pic>
      <p:pic>
        <p:nvPicPr>
          <p:cNvPr id="16388" name="Picture 4" descr="Картинка 21 из 229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857232"/>
            <a:ext cx="2643206" cy="4143404"/>
          </a:xfrm>
          <a:prstGeom prst="rect">
            <a:avLst/>
          </a:prstGeom>
          <a:noFill/>
        </p:spPr>
      </p:pic>
      <p:pic>
        <p:nvPicPr>
          <p:cNvPr id="16390" name="Picture 6" descr="Картинка 32 из 229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2214554"/>
            <a:ext cx="2714644" cy="3871922"/>
          </a:xfrm>
          <a:prstGeom prst="rect">
            <a:avLst/>
          </a:prstGeom>
          <a:noFill/>
        </p:spPr>
      </p:pic>
      <p:pic>
        <p:nvPicPr>
          <p:cNvPr id="16392" name="Picture 8" descr="Картинка 76 из 229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2928934"/>
            <a:ext cx="2481925" cy="3659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Картинка 37 из 229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7166"/>
            <a:ext cx="2928958" cy="3643338"/>
          </a:xfrm>
          <a:prstGeom prst="rect">
            <a:avLst/>
          </a:prstGeom>
          <a:noFill/>
        </p:spPr>
      </p:pic>
      <p:pic>
        <p:nvPicPr>
          <p:cNvPr id="17412" name="Picture 4" descr="http://covers.cnt.itdelo.com/l/la/lab/labirint101728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1142984"/>
            <a:ext cx="2857520" cy="4000528"/>
          </a:xfrm>
          <a:prstGeom prst="rect">
            <a:avLst/>
          </a:prstGeom>
          <a:noFill/>
        </p:spPr>
      </p:pic>
      <p:pic>
        <p:nvPicPr>
          <p:cNvPr id="17414" name="Picture 6" descr="Картинка 57 из 229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2500306"/>
            <a:ext cx="2971800" cy="3810000"/>
          </a:xfrm>
          <a:prstGeom prst="rect">
            <a:avLst/>
          </a:prstGeom>
          <a:noFill/>
        </p:spPr>
      </p:pic>
      <p:pic>
        <p:nvPicPr>
          <p:cNvPr id="17416" name="Picture 8" descr="Картинка 59 из 229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24" y="4071942"/>
            <a:ext cx="200026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</Words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Геннадий Яковлевич  СНЕГИРЁВ</vt:lpstr>
      <vt:lpstr>Родился в 1933 году.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Геннадий Яковлевич  СНЕГИРЁВ</dc:title>
  <dc:creator>господин</dc:creator>
  <cp:lastModifiedBy>господин</cp:lastModifiedBy>
  <cp:revision>4</cp:revision>
  <dcterms:created xsi:type="dcterms:W3CDTF">2012-01-29T14:50:44Z</dcterms:created>
  <dcterms:modified xsi:type="dcterms:W3CDTF">2015-10-08T16:41:22Z</dcterms:modified>
</cp:coreProperties>
</file>