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D0B05-C311-46A3-822B-3C17D0E6A57C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56AAE-BED8-4F80-AF31-1FAA6EB935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56AAE-BED8-4F80-AF31-1FAA6EB9355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1760" y="764705"/>
            <a:ext cx="6046440" cy="2520279"/>
          </a:xfrm>
        </p:spPr>
        <p:txBody>
          <a:bodyPr>
            <a:noAutofit/>
          </a:bodyPr>
          <a:lstStyle/>
          <a:p>
            <a:pPr algn="ctr"/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 детский сад комбинированного вида №36 «Улыбка»  </a:t>
            </a:r>
            <a:r>
              <a:rPr lang="ru-RU" sz="16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Бугульминского</a:t>
            </a:r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муниципального района РТ</a:t>
            </a:r>
            <a:b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презентация из опыта работы</a:t>
            </a:r>
            <a:br>
              <a:rPr lang="tt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Педагогический и медицинский контроль за здоровьем детей в процессе занятий физическими упражнениями</a:t>
            </a:r>
            <a:endParaRPr lang="ru-RU" sz="16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4509120"/>
            <a:ext cx="6172200" cy="1865802"/>
          </a:xfrm>
        </p:spPr>
        <p:txBody>
          <a:bodyPr>
            <a:normAutofit fontScale="25000" lnSpcReduction="20000"/>
          </a:bodyPr>
          <a:lstStyle/>
          <a:p>
            <a:r>
              <a:rPr lang="ru-RU" sz="6400" dirty="0" smtClean="0">
                <a:solidFill>
                  <a:schemeClr val="tx1"/>
                </a:solidFill>
              </a:rPr>
              <a:t> </a:t>
            </a:r>
            <a:r>
              <a:rPr lang="ru-RU" sz="6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Автор: </a:t>
            </a:r>
            <a:r>
              <a:rPr lang="ru-RU" sz="64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Шелудько</a:t>
            </a:r>
            <a:r>
              <a:rPr lang="ru-RU" sz="6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Наталья  Сергеевна</a:t>
            </a:r>
          </a:p>
          <a:p>
            <a:r>
              <a:rPr lang="tt-RU" sz="6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старший воспитатель МБДОУ № 36 “ Улыбка”, </a:t>
            </a:r>
            <a:endParaRPr lang="ru-RU" sz="6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t-RU" sz="6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высшей  квалификационной категории</a:t>
            </a:r>
            <a:endParaRPr lang="ru-RU" sz="6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t-RU" sz="6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6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t-RU" sz="6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6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t-RU" sz="6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Место выполнения работы: МБДОУ № 36 “ Улыбка”, Республика Татарстан, г. Бугульма, ул. Михаила Калинина, д.34-а</a:t>
            </a:r>
            <a:endParaRPr lang="ru-RU" sz="6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282154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Администратор\Мои документы\Downloads\1301484928_deti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492896"/>
            <a:ext cx="5286268" cy="3964701"/>
          </a:xfrm>
          <a:prstGeom prst="snip1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580112" y="1844824"/>
            <a:ext cx="309634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 современных условиях полноценное воспитание и развитие здорового ребенка возможно только при интеграции образовательной и лечебно-оздоровительной деятельности дошкольного учреждения и, следовательно, тесного взаимодействия педагогов и медицинских работников.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404664"/>
            <a:ext cx="82809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260648"/>
            <a:ext cx="78488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Сочетание педагогических и медицинских мероприятий в процессе оздоровления дошкольников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Мероприятия, проводимые медицинскими работниками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915000" cy="48737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800" dirty="0" smtClean="0"/>
              <a:t>1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Комплексная оценка состояния здоровья детей: анкетирование родителей, сбор социального анамнеза, обследование физического развития и состояния здоровья. Осмотр педиатром, обследование логопедом и психологом, составление индивидуальных рекомендаций.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Диетотерапия: рациональное питание с исключением пищевых аллергенов (по показаниям),введение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энтеросорбентов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(отруби, запаренное яблоко). Коррекция обмена витаминов(широкое использование овощей, фруктов).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Закаливающие процедуры: воздушные ванны, умывание холодной водой, дневной сон в хорошо проветриваемой спальне, обливание стоп, прогулка два раза в день.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4. Создание оптимальных санитарно-гигиенических условий содержания помещений, соблюдение воздушно-теплового режима,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кварцевание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помещений, предупреждение переохлаждения и перегревания детей, формирование культурно-гигиенических навыков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Documents and Settings\Администратор\Рабочий стол\784.jpg"/>
          <p:cNvPicPr>
            <a:picLocks noChangeAspect="1" noChangeArrowheads="1"/>
          </p:cNvPicPr>
          <p:nvPr/>
        </p:nvPicPr>
        <p:blipFill>
          <a:blip r:embed="rId3" cstate="print"/>
          <a:srcRect l="19288" t="13776"/>
          <a:stretch>
            <a:fillRect/>
          </a:stretch>
        </p:blipFill>
        <p:spPr bwMode="auto">
          <a:xfrm>
            <a:off x="6300192" y="1340768"/>
            <a:ext cx="2606305" cy="2088232"/>
          </a:xfrm>
          <a:prstGeom prst="flowChartMultidocument">
            <a:avLst/>
          </a:prstGeom>
          <a:noFill/>
        </p:spPr>
      </p:pic>
      <p:pic>
        <p:nvPicPr>
          <p:cNvPr id="4099" name="Picture 3" descr="C:\Documents and Settings\Администратор\Рабочий стол\i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4005064"/>
            <a:ext cx="2727515" cy="1944216"/>
          </a:xfrm>
          <a:prstGeom prst="flowChartDocumen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7467600" cy="4680520"/>
          </a:xfrm>
        </p:spPr>
        <p:txBody>
          <a:bodyPr>
            <a:normAutofit fontScale="90000"/>
          </a:bodyPr>
          <a:lstStyle/>
          <a:p>
            <a:pPr marL="342900" indent="-342900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Специальная  профилактика инфекционных заболеваний: составление    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индивидуального календаря прививок с учетом состояния здоровья     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детей  и аллергической настроенности их организма.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 Обеспечение экологической безопасности: озеленение территории и            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помещений, использование фильтров для воды, использование   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энтеросорбентов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Повышение неспецифической сопротивляемости организма: прием 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витаминных препаратов, введение в рацион продуктов, содержащих 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фитонциды, полоскание и орошение зева настоями трав,  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ультрафиолетовое облучение, организация щадящего режима для 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детей, перенесших заболевание.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 Стоматологическая профилактика: обучение детей правильному 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уходу за полостью рта, полоскание рта после еды.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 Лечебные мероприятия.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10. Медицинский контроль за состоянием здоровья детей в процессе   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занятий физическими упражнениями: допуск детей к занятиям 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физическими упражнениями после перенесенных заболеваний, 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разработка рекомендаций к подбору физических упражнений для детей, 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имеющих отклонения в состоянии здоровья, качественная и 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количественная оценка эффективности физкультурного занятия.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Documents and Settings\Администратор\Рабочий стол\i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5157192"/>
            <a:ext cx="2324100" cy="142875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5123" name="Picture 3" descr="C:\Documents and Settings\Администратор\Рабочий стол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5157192"/>
            <a:ext cx="2171700" cy="142875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Физкультурно-оздоровительная  работа,  осуществляемая педагогами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6203032" cy="5349208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Педагогическая диагностика уровня физической подготовленности детей: определение уровня развития физических качеств, определение степени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двигательных умений, использование результатов медицинского обследования для планирования физкультурно-оздоровительной работы..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Обеспечение условий для овладения детьми жизненно важными двигательными навыками: обучение основным движениям (ходьба, бег, прыжки, метание, лазание и др.), обучение плаванию, обучение катанию на коньках, обучение ходьбе на лыжах, обучение катанию на велосипеде.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Гармоничное развитие двигательных способностей детей: развитие координационных, скоростных, силовых способностей, выносливости и гибкости.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Формирование доступных знаний в области физической культуры: сведения о функционировании организма человека, сведения о технике физических упражнений, сведения о тактике подвижных игр, сведения об истории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олимпизма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сведения о влиянии физических упражнений на здоровье.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/>
          </a:p>
        </p:txBody>
      </p:sp>
      <p:pic>
        <p:nvPicPr>
          <p:cNvPr id="6" name="Picture 2" descr="C:\Documents and Settings\Администратор\Рабочий стол\114061663.jp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1915" y="4010135"/>
            <a:ext cx="2410828" cy="2659001"/>
          </a:xfrm>
          <a:prstGeom prst="rect">
            <a:avLst/>
          </a:prstGeom>
          <a:noFill/>
        </p:spPr>
      </p:pic>
      <p:pic>
        <p:nvPicPr>
          <p:cNvPr id="3074" name="Picture 2" descr="C:\Documents and Settings\Администратор\Рабочий стол\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1052736"/>
            <a:ext cx="1728192" cy="28167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747464"/>
            <a:ext cx="7467600" cy="747464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3600400"/>
          </a:xfrm>
        </p:spPr>
        <p:txBody>
          <a:bodyPr>
            <a:normAutofit fontScale="77500" lnSpcReduction="20000"/>
          </a:bodyPr>
          <a:lstStyle/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Организация деятельности детей в системе физической рекреации: физкультурно-оздоровительные мероприятия в режиме дня, секционные занятия, физкультурный досуг, физкультурные праздники, релаксация.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Закаливание в сочетании  с выполнением физических упражнений: физкультурно-оздоровительные мероприятия в  режиме дня, секционные занятия, физкультурный досуг, физкультурные праздники, релаксация.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Педагогический контроль за состоянием здоровья детей в процессе занятий физическими упражнениями: осуществление визуального контроля за занимающимися, соблюдение техники безопасности и обеспечение страховки на физкультурных занятиях, формирование у детей начальных представлений о функционировании организма. Обучение детей элементарным приемам самоконтроля,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хронометрирование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и определение моторной плотности физкультурных занятий, расчет и построение физиологической (пульсовой) кривой, определение тренирующего эффекта физкультурного занятия.</a:t>
            </a:r>
          </a:p>
          <a:p>
            <a:endParaRPr lang="ru-RU" dirty="0"/>
          </a:p>
        </p:txBody>
      </p:sp>
      <p:pic>
        <p:nvPicPr>
          <p:cNvPr id="2051" name="Picture 3" descr="C:\Documents and Settings\Администратор\Рабочий стол\2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861048"/>
            <a:ext cx="3172960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C:\Documents and Settings\Администратор\Рабочий стол\38_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3933056"/>
            <a:ext cx="2606402" cy="26064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Современная деятельность педагогов и медицинских работников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563072" cy="4873752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Оптимизация двигательного режима детей в дошкольном учреждении: организация предметно-развивающей среды, стимулирующей самостоятельную двигательную деятельность детей, соблюдение статико-динамического режима.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Предупреждение негативных влияний интенсивной образовательной деятельности: проведение физкультминуток в непосредственно образовательной деятельности, организация подвижных игр в перерывах между НОД, включение в физкультминутку гимнастики для глаз, использование двигательных  упражнений  при проведении НОД, оптимальное распределение НОД, направленной на интеллектуальное, эмоциональное и физическое развитие детей в течение дня, релаксация.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Организация деятельности в системе двигательной реабилитации: индивидуальные и групповые занятия лечебной физкультурой.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Профилактика заболеваний опорно-двигательного аппарата 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сердечно-сосудистой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системы: использование в НОД упражнений циклического характера.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Documents and Settings\Администратор\Рабочий стол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980728"/>
            <a:ext cx="1905000" cy="1428750"/>
          </a:xfrm>
          <a:prstGeom prst="rect">
            <a:avLst/>
          </a:prstGeom>
          <a:noFill/>
        </p:spPr>
      </p:pic>
      <p:pic>
        <p:nvPicPr>
          <p:cNvPr id="7171" name="Picture 3" descr="C:\Documents and Settings\Администратор\Рабочий стол\i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3933056"/>
            <a:ext cx="1860798" cy="18607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02034"/>
          </a:xfrm>
        </p:spPr>
        <p:txBody>
          <a:bodyPr>
            <a:normAutofit fontScale="90000"/>
          </a:bodyPr>
          <a:lstStyle/>
          <a:p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5915000" cy="6213304"/>
          </a:xfrm>
        </p:spPr>
        <p:txBody>
          <a:bodyPr>
            <a:normAutofit lnSpcReduction="10000"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микросоциальной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среды и положительного психологического климата: отслеживание процесса социальной адаптации детей к условиям дошкольного учреждения, использование различных средств рекреации с целью уменьшения последствий адаптационного синдрома, психологическая разгрузка, индивидуальная и групповая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психокоррекция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Формирование у детей начальных представлений о здоровом образе жизни:  НОД по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валеологии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 детьми, консультации по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валеологии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для родителей, пропаганда дошкольным учреждением здорового образа жизни.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Взаимодействие с семьей: информация для родителей о проведении лечебно-профилактической работы в дошкольном учреждении, ознакомление родителей с результатами  контроля за состоянием здоровья детей, обеспечение единообразия требований педагогов и родителей в процессе воспитания детей, консультирование родителей специалистами детского сада (врачом, руководителем физического воспитания, логопедом, психологом и т.д.), привлечение родителей к участию в физкультурных праздниках и соревнованиях, организация совместных физкультурных мероприятий для детей и родителей.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Администратор\Рабочий стол\0e10f8df18d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04664"/>
            <a:ext cx="2263228" cy="168897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1027" name="Picture 3" descr="C:\Documents and Settings\Администратор\Рабочий стол\i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2708920"/>
            <a:ext cx="2418029" cy="16561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1028" name="Picture 4" descr="C:\Documents and Settings\Администратор\Рабочий стол\i (3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4725144"/>
            <a:ext cx="2575173" cy="171678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259</TotalTime>
  <Words>708</Words>
  <Application>Microsoft Office PowerPoint</Application>
  <PresentationFormat>Экран (4:3)</PresentationFormat>
  <Paragraphs>36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Муниципальное бюджетное дошкольное образовательное учреждение  детский сад комбинированного вида №36 «Улыбка»  Бугульминского муниципального района РТ          презентация из опыта работы Педагогический и медицинский контроль за здоровьем детей в процессе занятий физическими упражнениями</vt:lpstr>
      <vt:lpstr> </vt:lpstr>
      <vt:lpstr> Мероприятия, проводимые медицинскими работниками</vt:lpstr>
      <vt:lpstr>     5. Специальная  профилактика инфекционных заболеваний: составление          индивидуального календаря прививок с учетом состояния здоровья           детей  и аллергической настроенности их организма. 6.  Обеспечение экологической безопасности: озеленение территории и                  помещений, использование фильтров для воды, использование         энтеросорбентов. 7. Повышение неспецифической сопротивляемости организма: прием      витаминных препаратов, введение в рацион продуктов, содержащих      фитонциды, полоскание и орошение зева настоями трав,       ультрафиолетовое облучение, организация щадящего режима для      детей, перенесших заболевание. 8. Стоматологическая профилактика: обучение детей правильному      уходу за полостью рта, полоскание рта после еды. 9. Лечебные мероприятия. 10. Медицинский контроль за состоянием здоровья детей в процессе         занятий физическими упражнениями: допуск детей к занятиям      физическими упражнениями после перенесенных заболеваний,      разработка рекомендаций к подбору физических упражнений для детей,       имеющих отклонения в состоянии здоровья, качественная и       количественная оценка эффективности физкультурного занятия.  </vt:lpstr>
      <vt:lpstr> Физкультурно-оздоровительная  работа,  осуществляемая педагогами</vt:lpstr>
      <vt:lpstr>Слайд 6</vt:lpstr>
      <vt:lpstr>Современная деятельность педагогов и медицинских работников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       детский сад комбинированного вида №36 «Улыбка»                         Бугульминского муниципального района РТ   ВСЕРОССИЙСКИЙ ИНТЕРНЕТ-КОНКУРС ПЕДАГОГИЧЕСКОГО ТВОРЧЕСТВА  /2012 – 2013 учебный год/     Номинация конкурса: Педагогические идеи и технолгии:дошкольное образование</dc:title>
  <cp:lastModifiedBy>Zver</cp:lastModifiedBy>
  <cp:revision>28</cp:revision>
  <dcterms:modified xsi:type="dcterms:W3CDTF">2015-10-05T17:17:34Z</dcterms:modified>
</cp:coreProperties>
</file>