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8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B50D-D67B-4CA3-B17F-C5E9CD1DA7A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2F9C-4589-41B2-840F-70015C825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93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B50D-D67B-4CA3-B17F-C5E9CD1DA7A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2F9C-4589-41B2-840F-70015C825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31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B50D-D67B-4CA3-B17F-C5E9CD1DA7A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2F9C-4589-41B2-840F-70015C825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985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B50D-D67B-4CA3-B17F-C5E9CD1DA7A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2F9C-4589-41B2-840F-70015C825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89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B50D-D67B-4CA3-B17F-C5E9CD1DA7A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2F9C-4589-41B2-840F-70015C825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49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B50D-D67B-4CA3-B17F-C5E9CD1DA7A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2F9C-4589-41B2-840F-70015C825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2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B50D-D67B-4CA3-B17F-C5E9CD1DA7A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2F9C-4589-41B2-840F-70015C825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76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B50D-D67B-4CA3-B17F-C5E9CD1DA7A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2F9C-4589-41B2-840F-70015C825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31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B50D-D67B-4CA3-B17F-C5E9CD1DA7A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2F9C-4589-41B2-840F-70015C825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38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B50D-D67B-4CA3-B17F-C5E9CD1DA7A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2F9C-4589-41B2-840F-70015C825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20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B50D-D67B-4CA3-B17F-C5E9CD1DA7A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12F9C-4589-41B2-840F-70015C825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9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B50D-D67B-4CA3-B17F-C5E9CD1DA7AF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12F9C-4589-41B2-840F-70015C825E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53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4482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Занятие в подготовительной </a:t>
            </a:r>
            <a:r>
              <a:rPr lang="ru-RU" dirty="0" smtClean="0"/>
              <a:t>группе: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Как устроен </a:t>
            </a:r>
            <a:r>
              <a:rPr lang="ru-RU" dirty="0" smtClean="0"/>
              <a:t>мозг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и для чего он нужен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Составила : воспитатель  1 категории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Мазурина Е.А.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4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isanec.ru/wp-content/uploads/2015/08/700_ikea-black-clock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96752"/>
            <a:ext cx="578457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484784"/>
            <a:ext cx="2674640" cy="2952328"/>
          </a:xfrm>
        </p:spPr>
        <p:txBody>
          <a:bodyPr>
            <a:noAutofit/>
          </a:bodyPr>
          <a:lstStyle/>
          <a:p>
            <a:r>
              <a:rPr lang="ru-RU" sz="2000" dirty="0" smtClean="0"/>
              <a:t>Ложитесь спать во время, помните, что во время сна мозг отдыхает, а организм растёт!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8141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mysecurite.com/wp-content/uploads/2012/12/protection-velo-fami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6671"/>
            <a:ext cx="5832647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836712"/>
            <a:ext cx="2530624" cy="3600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Соблюдайте правила безопасности – при езде на велосипеде, катании на роликах!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350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utodrive.uz/uploads/monthly_12_2012/post-1-0-78418200-135654670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607260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1268760"/>
            <a:ext cx="2458616" cy="21602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Пристегивайтесь </a:t>
            </a:r>
            <a:r>
              <a:rPr lang="ru-RU" sz="2000" dirty="0" smtClean="0"/>
              <a:t>в </a:t>
            </a:r>
            <a:r>
              <a:rPr lang="ru-RU" sz="2000" dirty="0" smtClean="0"/>
              <a:t>машине ремнями безопасности!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9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kolpinec.ru/upload/iblock/a2a/a2aecb306199413fd06d0743068c3e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5715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40" cy="44505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Соблюдайте правила дорожного движения!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2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obol.siter.com.kz/upload/iblock/972/10acb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6632"/>
            <a:ext cx="3984377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.ytimg.com/vi/jiIEYnrYPuk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60648"/>
            <a:ext cx="4464495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3681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Помните, что для хорошей работы головного мозга, необходимо  правильно питаться,  и больше находиться на свежем воздухе!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628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844824"/>
            <a:ext cx="3898776" cy="23042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Нельзя  ничем бросать</a:t>
            </a:r>
            <a:br>
              <a:rPr lang="ru-RU" sz="2000" dirty="0" smtClean="0"/>
            </a:br>
            <a:r>
              <a:rPr lang="ru-RU" sz="2000" dirty="0" smtClean="0"/>
              <a:t> друг в друга!</a:t>
            </a:r>
            <a:endParaRPr lang="ru-RU" sz="2000" dirty="0"/>
          </a:p>
        </p:txBody>
      </p:sp>
      <p:pic>
        <p:nvPicPr>
          <p:cNvPr id="15362" name="Picture 2" descr="http://palatepress.com/wp-content/uploads/2012/05/Stones_Porto_DSCF057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5518" y="872713"/>
            <a:ext cx="4392485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21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376264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37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orarchipeople.ru/wp-content/uploads/2014/01/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8424935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170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yphliputil.pearsoncmg.com/media/ebciccarelli1/chapter02/ebciccarelli1_02_25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396044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839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317026.vk.me/v317026899/521f/vorgHJg7ZB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26469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15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chteh.ru/assets/images/mid_school/bio/barelef/gol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88640"/>
            <a:ext cx="67687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15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ednn.ru/wp-content/uploads/2014/02/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5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octor-v.ru/med/wp-content/uploads/2013/06/1.4.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34481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288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dicalcollege.ru/imaginator/Illusioms/505fefb60f00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635458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387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rovince.ru/smolensk/media/k2/items/cache/69b5f85da08d181d48515c6d41e3e0a5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518457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764704"/>
            <a:ext cx="3178696" cy="24482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Будьте  внимательными, когда качаетесь на качелях!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195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90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Занятие в подготовительной группе:  «Как устроен мозг  и для чего он нужен»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Будьте  внимательными, когда качаетесь на качелях!</vt:lpstr>
      <vt:lpstr>Ложитесь спать во время, помните, что во время сна мозг отдыхает, а организм растёт!</vt:lpstr>
      <vt:lpstr>Соблюдайте правила безопасности – при езде на велосипеде, катании на роликах!</vt:lpstr>
      <vt:lpstr>Пристегивайтесь в машине ремнями безопасности!</vt:lpstr>
      <vt:lpstr>Соблюдайте правила дорожного движения!</vt:lpstr>
      <vt:lpstr>Помните, что для хорошей работы головного мозга, необходимо  правильно питаться,  и больше находиться на свежем воздухе!</vt:lpstr>
      <vt:lpstr>Нельзя  ничем бросать  друг в друга!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в подготовительной группе : « Знакомство с мозгом»</dc:title>
  <dc:creator>Юлия</dc:creator>
  <cp:lastModifiedBy>Anna</cp:lastModifiedBy>
  <cp:revision>14</cp:revision>
  <dcterms:created xsi:type="dcterms:W3CDTF">2015-09-19T10:02:37Z</dcterms:created>
  <dcterms:modified xsi:type="dcterms:W3CDTF">2015-10-10T18:16:29Z</dcterms:modified>
</cp:coreProperties>
</file>