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37" r:id="rId4"/>
    <p:sldId id="338" r:id="rId5"/>
    <p:sldId id="289" r:id="rId6"/>
    <p:sldId id="277" r:id="rId7"/>
    <p:sldId id="287" r:id="rId8"/>
    <p:sldId id="336" r:id="rId9"/>
    <p:sldId id="278" r:id="rId10"/>
    <p:sldId id="291" r:id="rId11"/>
    <p:sldId id="292" r:id="rId12"/>
    <p:sldId id="293" r:id="rId13"/>
    <p:sldId id="258" r:id="rId14"/>
    <p:sldId id="294" r:id="rId15"/>
    <p:sldId id="257" r:id="rId16"/>
    <p:sldId id="266" r:id="rId17"/>
    <p:sldId id="296" r:id="rId18"/>
    <p:sldId id="342" r:id="rId19"/>
    <p:sldId id="29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 varScale="1">
        <p:scale>
          <a:sx n="59" d="100"/>
          <a:sy n="59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4C92-6B8C-43EB-87A8-43B5F2B6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D3C7-B942-4345-BFAA-8779765F0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7294-2219-4D14-A5F6-F1BF40FA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E7DBEA-3D48-40B4-A84D-49D9883985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3E9-1323-4F13-B789-25351E1A4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3BB6D-432D-4252-A78E-AEBD2871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3FEC-47DC-41BE-9BDC-411E73AE3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A969-2464-4155-A6C9-3303660A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F350-1E50-4AEE-99B7-7197FC9EA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20E5-6763-408F-9B65-050DC233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70E-87C5-49CD-BB69-69505BECF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786-0C70-4DF3-AEAF-FFA231BFF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02E8-9B19-4548-8D7A-CCA43C282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989890-A0D2-4320-81D8-B907C762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&#1097;&#1075;&#1096;\Desktop\bylina2.wma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11560" y="333375"/>
            <a:ext cx="8137153" cy="2303537"/>
          </a:xfrm>
          <a:prstGeom prst="rect">
            <a:avLst/>
          </a:prstGeom>
          <a:noFill/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Герои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земли русской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71625" y="1285875"/>
            <a:ext cx="5643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стороне!</a:t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И про эту старину</a:t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Я рассказывать начну,</a:t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Чтобы дети знать могли</a:t>
            </a: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Times New Roman" pitchFamily="18" charset="0"/>
                <a:cs typeface="Arial" charset="0"/>
              </a:rPr>
              <a:t>О делах родной земли.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6da1f475faf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548399"/>
            <a:ext cx="5572164" cy="6130214"/>
          </a:xfrm>
          <a:noFill/>
          <a:ln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071802" y="214291"/>
            <a:ext cx="2928958" cy="571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Илья Муромец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1d543466ad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04" y="928670"/>
            <a:ext cx="5980377" cy="5658938"/>
          </a:xfrm>
          <a:noFill/>
          <a:ln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643173" y="214290"/>
            <a:ext cx="3406789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Добрыня Никитич</a:t>
            </a:r>
          </a:p>
        </p:txBody>
      </p:sp>
      <p:pic>
        <p:nvPicPr>
          <p:cNvPr id="18439" name="bylina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1505" fill="hold"/>
                                        <p:tgtEl>
                                          <p:spTgt spid="18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9"/>
                </p:tgtEl>
              </p:cMediaNode>
            </p:audio>
          </p:childTnLst>
        </p:cTn>
      </p:par>
    </p:tnLst>
    <p:bldLst>
      <p:bldP spid="184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a7dfbabd8f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8913"/>
            <a:ext cx="5824538" cy="6669087"/>
          </a:xfrm>
          <a:noFill/>
          <a:ln/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787900" y="549275"/>
            <a:ext cx="3105150" cy="1285875"/>
          </a:xfrm>
          <a:prstGeom prst="rect">
            <a:avLst/>
          </a:prstGeom>
          <a:noFill/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  <a:cs typeface="Mangal" pitchFamily="18" charset="0"/>
              </a:rPr>
              <a:t>Алеша Попович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9036050" cy="18843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Самые известные былинные богатыри: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Илья Муромец, Алеша Попович, 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Добрыня Никитич.</a:t>
            </a: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143250" y="6488113"/>
            <a:ext cx="3046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mbria" pitchFamily="18" charset="0"/>
              </a:rPr>
              <a:t>В.М.Васнецова «Богатыри».</a:t>
            </a:r>
          </a:p>
        </p:txBody>
      </p:sp>
      <p:pic>
        <p:nvPicPr>
          <p:cNvPr id="11268" name="Picture 5" descr="380px-die_drei_bogat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28812"/>
            <a:ext cx="6929461" cy="45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9635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968875" cy="53641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3600" dirty="0" smtClean="0">
                <a:latin typeface="Cambria" pitchFamily="18" charset="0"/>
              </a:rPr>
              <a:t>За именем каждого из  былинных богатырей стоит конкретный человек живший когда-то давно на Руси, и совершавший свои подвиги. Только в былинах их характеры приукрашены народом.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dirty="0" smtClean="0"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dirty="0" smtClean="0">
              <a:latin typeface="Cambria" pitchFamily="18" charset="0"/>
            </a:endParaRPr>
          </a:p>
        </p:txBody>
      </p:sp>
      <p:pic>
        <p:nvPicPr>
          <p:cNvPr id="4100" name="Picture 4" descr="imag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88913"/>
            <a:ext cx="3455988" cy="51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508625" y="5661025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Константин Васильев</a:t>
            </a:r>
          </a:p>
          <a:p>
            <a:pPr algn="ctr"/>
            <a:r>
              <a:rPr lang="ru-RU" dirty="0">
                <a:latin typeface="Cambria" pitchFamily="18" charset="0"/>
              </a:rPr>
              <a:t>«Русский витязь»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0" y="6021388"/>
            <a:ext cx="410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267744" y="1484784"/>
            <a:ext cx="604867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Защищать свою Родину, беречь её.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Arial" charset="0"/>
              </a:rPr>
              <a:t>  </a:t>
            </a:r>
            <a:endParaRPr lang="ru-RU" sz="2400" dirty="0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 Защищать слабых, бедных, стариков и детей.</a:t>
            </a:r>
          </a:p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 Быть сильными, храбрыми, мужественными, отважными. </a:t>
            </a:r>
          </a:p>
          <a:p>
            <a:pPr eaLnBrk="0" hangingPunct="0"/>
            <a:r>
              <a:rPr lang="ru-RU" sz="2400" dirty="0">
                <a:latin typeface="Cambria" pitchFamily="18" charset="0"/>
                <a:ea typeface="Times New Roman" pitchFamily="18" charset="0"/>
                <a:cs typeface="Arial" charset="0"/>
              </a:rPr>
              <a:t>- Любить свою родную землю, свой народ, свою страну и Родину.</a:t>
            </a:r>
          </a:p>
          <a:p>
            <a:endParaRPr lang="ru-RU" dirty="0">
              <a:ea typeface="Times New Roman" pitchFamily="18" charset="0"/>
              <a:cs typeface="Arial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642938" y="285750"/>
            <a:ext cx="8143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Завет  богатырей к нам, своим потомкам:</a:t>
            </a:r>
          </a:p>
          <a:p>
            <a:endParaRPr lang="ru-RU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leksandr-nevskiy-urij_pantu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485775"/>
            <a:ext cx="9758363" cy="7316788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188913"/>
            <a:ext cx="3708400" cy="6669087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latin typeface="Calibri" pitchFamily="34" charset="0"/>
              </a:rPr>
              <a:t>Лицо  России – </a:t>
            </a:r>
            <a:br>
              <a:rPr lang="ru-RU" sz="54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FF00"/>
                </a:solidFill>
                <a:latin typeface="Calibri" pitchFamily="34" charset="0"/>
              </a:rPr>
              <a:t>Александр Невский</a:t>
            </a:r>
            <a:r>
              <a:rPr lang="ru-RU" sz="5400" b="1" dirty="0" smtClean="0">
                <a:solidFill>
                  <a:srgbClr val="800000"/>
                </a:solidFill>
                <a:latin typeface="Calibri" pitchFamily="34" charset="0"/>
              </a:rPr>
              <a:t/>
            </a:r>
            <a:br>
              <a:rPr lang="ru-RU" sz="5400" b="1" dirty="0" smtClean="0">
                <a:solidFill>
                  <a:srgbClr val="800000"/>
                </a:solidFill>
                <a:latin typeface="Calibri" pitchFamily="34" charset="0"/>
              </a:rPr>
            </a:br>
            <a:endParaRPr lang="ru-RU" sz="5400" dirty="0">
              <a:solidFill>
                <a:srgbClr val="FF9933"/>
              </a:solidFill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chemeClr val="bg2"/>
                </a:solidFill>
                <a:latin typeface="Comic Sans MS" pitchFamily="66" charset="0"/>
              </a:rPr>
              <a:t>Святой благоверный князь Александр Невский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5400" b="1" u="sng" dirty="0" smtClean="0">
                <a:solidFill>
                  <a:srgbClr val="C00000"/>
                </a:solidFill>
                <a:latin typeface="Algerian" pitchFamily="82" charset="0"/>
              </a:rPr>
              <a:t>Александр-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Algerian" pitchFamily="82" charset="0"/>
              </a:rPr>
              <a:t>по-гречески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Algerian" pitchFamily="82" charset="0"/>
              </a:rPr>
              <a:t>означает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Algerian" pitchFamily="82" charset="0"/>
              </a:rPr>
              <a:t>защитник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Algerian" pitchFamily="82" charset="0"/>
              </a:rPr>
              <a:t>людей.</a:t>
            </a:r>
          </a:p>
        </p:txBody>
      </p:sp>
      <p:pic>
        <p:nvPicPr>
          <p:cNvPr id="5124" name="Picture 8" descr="img0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3686175" cy="4824413"/>
          </a:xfrm>
          <a:noFill/>
          <a:ln w="57150">
            <a:solidFill>
              <a:srgbClr val="00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Documents and Settings\Пользователь\Рабочий стол\2009_08_25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82" y="642918"/>
            <a:ext cx="7662751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286148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>Со времён Древней Руси жителям  часто приходилось защищать родную землю от врагов.</a:t>
            </a:r>
            <a:endParaRPr lang="ru-RU" dirty="0"/>
          </a:p>
        </p:txBody>
      </p:sp>
      <p:pic>
        <p:nvPicPr>
          <p:cNvPr id="5122" name="Picture 2" descr="D:\Светлана\картинки\Окружающий мир\боевые доспех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3857628"/>
            <a:ext cx="4286280" cy="281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643050"/>
            <a:ext cx="3675059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Земля русская собиралась веками. За её целостность и безопасность заплатили своими жизнями миллионы людей, её защитников. </a:t>
            </a:r>
          </a:p>
        </p:txBody>
      </p:sp>
      <p:pic>
        <p:nvPicPr>
          <p:cNvPr id="6149" name="Picture 5" descr="Защитники Отечества 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7166"/>
            <a:ext cx="2903529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57610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Земля русская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Земля русская</a:t>
            </a:r>
            <a:endParaRPr lang="ru-RU" sz="4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6626" name="Picture 2" descr="C:\Documents and Settings\мама\Рабочий стол\Рисунки и звуки\Nature\Пейзаж\PRIR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58424" cy="47588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7143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sz="2400" dirty="0" smtClean="0"/>
              <a:t>Они завещали беречь землю русскую- нашу Родину.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4196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Земля русская</a:t>
            </a:r>
            <a:endParaRPr lang="ru-RU" sz="48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4578" name="Picture 2" descr="C:\Documents and Settings\мама\Рабочий стол\Рисунки и звуки\Nature\Пейзаж\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3"/>
            <a:ext cx="6858048" cy="459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625" y="0"/>
            <a:ext cx="8501063" cy="10001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ts val="0"/>
              </a:spcBef>
              <a:defRPr/>
            </a:pPr>
            <a:r>
              <a:rPr lang="ru-RU" sz="2400" kern="0" dirty="0">
                <a:latin typeface="Monotype Corsiva" pitchFamily="66" charset="0"/>
              </a:rPr>
              <a:t>   Богатыри - это герои русских былин, совершавшие подвиги во имя Родины, </a:t>
            </a:r>
            <a:r>
              <a:rPr lang="ru-RU" sz="2400" kern="0" dirty="0" smtClean="0">
                <a:latin typeface="Monotype Corsiva" pitchFamily="66" charset="0"/>
              </a:rPr>
              <a:t>люди </a:t>
            </a:r>
            <a:r>
              <a:rPr lang="ru-RU" sz="2400" kern="0" dirty="0">
                <a:latin typeface="Monotype Corsiva" pitchFamily="66" charset="0"/>
              </a:rPr>
              <a:t>безмерной силы, стойкости, отваги, наделенные необыкновенным умом и смекалкой. </a:t>
            </a:r>
          </a:p>
        </p:txBody>
      </p:sp>
      <p:pic>
        <p:nvPicPr>
          <p:cNvPr id="3075" name="Picture 3" descr="cdc013375f883460f58db5b83dbbda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214438"/>
            <a:ext cx="6929438" cy="519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71688" y="6488113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dirty="0">
                <a:latin typeface="Cambria" pitchFamily="18" charset="0"/>
                <a:cs typeface="Times New Roman" pitchFamily="18" charset="0"/>
              </a:rPr>
              <a:t>Виктор Васнецов «Богатыри на конях.» 1896.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857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Былины  — русские народные эпические песни о подвигах богатырей.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2357453" cy="398303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000240"/>
            <a:ext cx="2428892" cy="407196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Новый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71678"/>
            <a:ext cx="3396014" cy="4230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Былины исполняли сказители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Новый 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59" y="2024995"/>
            <a:ext cx="5578471" cy="410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625" y="1214438"/>
            <a:ext cx="8286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1200" b="1" dirty="0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 b="1" dirty="0">
                <a:latin typeface="Monotype Corsiva" pitchFamily="66" charset="0"/>
                <a:ea typeface="Times New Roman" pitchFamily="18" charset="0"/>
                <a:cs typeface="Arial" charset="0"/>
              </a:rPr>
              <a:t>Сказитель так и говорил:</a:t>
            </a:r>
          </a:p>
          <a:p>
            <a:pPr algn="ctr" eaLnBrk="0" hangingPunct="0"/>
            <a:endParaRPr lang="ru-RU" sz="1200" b="1" dirty="0"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  <a:t>Расскажу я вам про дела старые,</a:t>
            </a:r>
            <a:b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  <a:t>Да про старые, про бывалые,</a:t>
            </a:r>
            <a:b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  <a:t>Да про битвы, да про сражения,</a:t>
            </a:r>
            <a:b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</a:br>
            <a:r>
              <a:rPr lang="ru-RU" sz="3600" dirty="0">
                <a:latin typeface="Monotype Corsiva" pitchFamily="66" charset="0"/>
                <a:ea typeface="Times New Roman" pitchFamily="18" charset="0"/>
                <a:cs typeface="Arial" charset="0"/>
              </a:rPr>
              <a:t>Да про подвиги богатырские</a:t>
            </a:r>
            <a:r>
              <a:rPr lang="ru-RU" sz="3200" dirty="0">
                <a:latin typeface="Monotype Corsiva" pitchFamily="66" charset="0"/>
                <a:ea typeface="Times New Roman" pitchFamily="18" charset="0"/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231</Words>
  <Application>Microsoft Office PowerPoint</Application>
  <PresentationFormat>Экран (4:3)</PresentationFormat>
  <Paragraphs>41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Со времён Древней Руси жителям  часто приходилось защищать родную землю от врагов.</vt:lpstr>
      <vt:lpstr>Слайд 3</vt:lpstr>
      <vt:lpstr>Слайд 4</vt:lpstr>
      <vt:lpstr>Слайд 5</vt:lpstr>
      <vt:lpstr>Слайд 6</vt:lpstr>
      <vt:lpstr>Былины  — русские народные эпические песни о подвигах богатырей.</vt:lpstr>
      <vt:lpstr>Былины исполняли сказители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Лицо  России –   Александр Невский </vt:lpstr>
      <vt:lpstr>Святой благоверный князь Александр Невский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created xsi:type="dcterms:W3CDTF">2009-01-21T12:54:33Z</dcterms:created>
  <dcterms:modified xsi:type="dcterms:W3CDTF">2015-10-08T20:18:05Z</dcterms:modified>
</cp:coreProperties>
</file>