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76" r:id="rId3"/>
    <p:sldId id="272" r:id="rId4"/>
    <p:sldId id="275" r:id="rId5"/>
    <p:sldId id="261" r:id="rId6"/>
    <p:sldId id="258" r:id="rId7"/>
    <p:sldId id="273" r:id="rId8"/>
    <p:sldId id="270" r:id="rId9"/>
    <p:sldId id="262" r:id="rId10"/>
    <p:sldId id="264" r:id="rId11"/>
    <p:sldId id="263" r:id="rId12"/>
    <p:sldId id="265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75448" autoAdjust="0"/>
  </p:normalViewPr>
  <p:slideViewPr>
    <p:cSldViewPr>
      <p:cViewPr varScale="1">
        <p:scale>
          <a:sx n="43" d="100"/>
          <a:sy n="43" d="100"/>
        </p:scale>
        <p:origin x="-141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5681D2-5F65-4718-873C-C87B0E855AF4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3D26CB7-670E-4172-8601-10DD24535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E1AE9-AA67-4D8B-A3E8-AC0B5FADE451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2F51A-1A4A-4F18-AA94-EF25BD550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98D73-25B3-4E8B-A25F-8213E341E185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4770F-4238-441A-B4AF-2A8694205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76E34-841C-4C71-A57D-7068B79E0F03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2CD9B-1280-4DF5-BE87-9D3E1FB9C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FB15C-7378-4F54-BAF7-036F1E84267F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F3403-B900-4987-B8A0-74F48475B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7C654-1A2C-4997-B5EF-C1801238FF54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E9460-6DA1-4D8D-841B-C42137F09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9A3DD-5F81-45F0-A495-668DC2243163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7555-7A08-40D3-A74E-A82518D7E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939E9-B886-4C3C-9531-226B0754F068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FEF45-0F6B-411D-BECD-272D2A58A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B7FA0-BB4E-4B6C-B641-A9E7FBA76933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266E1-7C98-4711-A527-8B290BFBA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2DE06-B5E9-4902-A7D7-FC4C951E0284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35D52-70F1-497F-AA34-48B7B502B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DC7EE-D47A-4C2A-8348-484FEE781C27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D2F38-C9CD-4CD2-B7B7-3409A59FD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A86ED-5ECA-419A-8A7B-D11FBD577AB0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E7DF7-E010-4502-BA3A-BF8D77D56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4120C1-3808-43C7-9290-A7E9443DE749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9CECF0-90BA-4B2E-B0F3-7ACC826B3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357188"/>
          </a:xfrm>
        </p:spPr>
        <p:txBody>
          <a:bodyPr/>
          <a:lstStyle/>
          <a:p>
            <a:pPr eaLnBrk="1" hangingPunct="1"/>
            <a:endParaRPr lang="ru-RU" sz="3200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2428875"/>
            <a:ext cx="8229600" cy="40005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Игровой самомассаж как одна из форм оздоровления детей в детском саду. 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2571750"/>
            <a:ext cx="8229600" cy="714375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Используемые методы обучения дошкольников игровому самомассажу: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3357563" y="3214688"/>
            <a:ext cx="3643312" cy="2911475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Словесный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Наглядный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Практический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Игровой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Игровой самомассаж используются как в регламентированных видах деятельности (НОД, утренняя гимнастика, прогулка), так и в не регламентированных (динамические паузы, гимнастика после сна…).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457200" y="2643188"/>
            <a:ext cx="8229600" cy="3482975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Использование игрового самомассажа положительно влияет на уровень развития двигательных навыков и физических качеств детей дошкольного возраста.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Итоги проекта:</a:t>
            </a: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/>
            <a:r>
              <a:rPr lang="ru-RU" smtClean="0"/>
              <a:t> У большинства детей сформировано </a:t>
            </a:r>
            <a:r>
              <a:rPr lang="ru-RU" smtClean="0">
                <a:latin typeface="Times New Roman" pitchFamily="18" charset="0"/>
              </a:rPr>
              <a:t>понимание о необходимости заботиться о своем здоровье, беречь его вести здоровый образ жизни.</a:t>
            </a:r>
            <a:r>
              <a:rPr lang="ru-RU" smtClean="0"/>
              <a:t> </a:t>
            </a:r>
          </a:p>
          <a:p>
            <a:pPr eaLnBrk="1" hangingPunct="1"/>
            <a:r>
              <a:rPr lang="ru-RU" smtClean="0"/>
              <a:t>Создана атмосфера взаимопонимания, направленная на развитие и укрепление здоровья детей.</a:t>
            </a:r>
          </a:p>
          <a:p>
            <a:pPr eaLnBrk="1" hangingPunct="1"/>
            <a:endParaRPr lang="ru-RU" smtClean="0">
              <a:latin typeface="Times New Roman" pitchFamily="18" charset="0"/>
            </a:endParaRPr>
          </a:p>
          <a:p>
            <a:pPr eaLnBrk="1" hangingPunct="1"/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    </a:t>
            </a:r>
            <a:endParaRPr lang="ru-RU" b="1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mtClean="0"/>
              <a:t>   Установлены партнерские отношения семьями детей группы;</a:t>
            </a:r>
            <a:r>
              <a:rPr lang="ru-RU" b="1" smtClean="0"/>
              <a:t> </a:t>
            </a:r>
            <a:endParaRPr lang="ru-RU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mtClean="0"/>
              <a:t>   Ознакомили родителей с методами оздоровления детей в детском саду и дома</a:t>
            </a:r>
            <a:r>
              <a:rPr lang="ru-RU" b="1" smtClean="0"/>
              <a:t> </a:t>
            </a:r>
            <a:r>
              <a:rPr lang="ru-RU" sz="2800" b="1" smtClean="0"/>
              <a:t>(</a:t>
            </a:r>
            <a:r>
              <a:rPr lang="ru-RU" sz="2800" smtClean="0"/>
              <a:t>показ презентации «Игровой самомассаж»,консультации и рекомендации,создание картотеки упражнений для использования родителями дома, День Открытых дверей- показ НОД с элементами игрового самомассажа )</a:t>
            </a:r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 </a:t>
            </a:r>
            <a:endParaRPr lang="ru-RU" sz="2800" smtClean="0">
              <a:latin typeface="Times New Roman" pitchFamily="18" charset="0"/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ru-RU" sz="2400" b="1" dirty="0" smtClean="0">
              <a:latin typeface="Times New Roman" pitchFamily="18" charset="0"/>
            </a:endParaRPr>
          </a:p>
          <a:p>
            <a:pPr indent="0" algn="just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</a:rPr>
              <a:t>Была создана развивающая среда для развития </a:t>
            </a:r>
            <a:r>
              <a:rPr lang="ru-RU" dirty="0" err="1" smtClean="0">
                <a:latin typeface="Times New Roman" pitchFamily="18" charset="0"/>
              </a:rPr>
              <a:t>игровогосамомассажа</a:t>
            </a:r>
            <a:r>
              <a:rPr lang="ru-RU" dirty="0" smtClean="0">
                <a:latin typeface="Times New Roman" pitchFamily="18" charset="0"/>
              </a:rPr>
              <a:t>.</a:t>
            </a:r>
          </a:p>
          <a:p>
            <a:pPr indent="0" algn="just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</a:rPr>
              <a:t>(массажные </a:t>
            </a:r>
            <a:r>
              <a:rPr lang="ru-RU" dirty="0" err="1" smtClean="0">
                <a:latin typeface="Times New Roman" pitchFamily="18" charset="0"/>
              </a:rPr>
              <a:t>мячики,варежки,бигуди.зубные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щётки,резинки</a:t>
            </a:r>
            <a:r>
              <a:rPr lang="ru-RU" dirty="0" smtClean="0">
                <a:latin typeface="Times New Roman" pitchFamily="18" charset="0"/>
              </a:rPr>
              <a:t> для волос, массажные коврики и т.п.)</a:t>
            </a:r>
            <a:endParaRPr lang="ru-RU" b="1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Актуальность: </a:t>
            </a:r>
          </a:p>
          <a:p>
            <a:pPr eaLnBrk="1" hangingPunct="1">
              <a:buFont typeface="Arial" charset="0"/>
              <a:buNone/>
            </a:pPr>
            <a:r>
              <a:rPr lang="ru-RU" sz="2200" smtClean="0"/>
              <a:t>       В последние годы наблюдается ухудшение состояния здоровья детей. И возникла необходимость поиска нетрадиционных путей организации коррекционно-образовательного процесса уже в раннем,  дошкольном возрасте. Одной из основных задач, стоящих перед нами - педагогами, является воспитание здорового подрастающего поколения. Одним из таких направлений является самомассаж. Игровой метод придает учебно-воспитательному процессу привлекательную форму, облегчает процесс запоминания и освоение упражнений, повышает эмоциональный фон занятий, способствует развитию мышления, воображения и творческих способностей ребенка.</a:t>
            </a:r>
          </a:p>
          <a:p>
            <a:pPr eaLnBrk="1" hangingPunct="1"/>
            <a:endParaRPr lang="ru-RU" sz="220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z="2800" b="1" smtClean="0"/>
          </a:p>
          <a:p>
            <a:pPr eaLnBrk="1" hangingPunct="1"/>
            <a:endParaRPr lang="ru-RU" sz="2800" b="1" smtClean="0"/>
          </a:p>
          <a:p>
            <a:pPr eaLnBrk="1" hangingPunct="1">
              <a:lnSpc>
                <a:spcPct val="150000"/>
              </a:lnSpc>
            </a:pPr>
            <a:r>
              <a:rPr lang="ru-RU" sz="2800" b="1" smtClean="0"/>
              <a:t>Ц е л ь –</a:t>
            </a:r>
            <a:r>
              <a:rPr lang="ru-RU" sz="2800" smtClean="0"/>
              <a:t>Укреплять  и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сохранять </a:t>
            </a:r>
            <a:r>
              <a:rPr lang="ru-RU" sz="2800" smtClean="0"/>
              <a:t>здоровье детей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младшего дошкольного возраста </a:t>
            </a:r>
            <a:r>
              <a:rPr lang="ru-RU" sz="2800" smtClean="0"/>
              <a:t>посредством организации игрового самомассажа. 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</a:t>
            </a:r>
            <a:r>
              <a:rPr lang="ru-RU" b="1" smtClean="0"/>
              <a:t>Задачи проекта:</a:t>
            </a:r>
            <a:r>
              <a:rPr lang="ru-RU" smtClean="0"/>
              <a:t> </a:t>
            </a:r>
            <a:endParaRPr lang="ru-RU" sz="2800" smtClean="0">
              <a:latin typeface="Times New Roman" pitchFamily="18" charset="0"/>
            </a:endParaRPr>
          </a:p>
          <a:p>
            <a:pPr eaLnBrk="1" hangingPunct="1"/>
            <a:r>
              <a:rPr lang="ru-RU" sz="2800" smtClean="0">
                <a:latin typeface="Times New Roman" pitchFamily="18" charset="0"/>
              </a:rPr>
              <a:t>формировать понимание необходимости заботиться о своем здоровье, беречь его, учиться быть здоровыми и вести здоровый образ жизни;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</a:rPr>
              <a:t>повышать грамотность родителей в вопросах воспитания и укрепления здоровья дошкольников.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1857375"/>
            <a:ext cx="8229600" cy="1500188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Под игровым самомассажем понимается следующее: 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57200" y="3571875"/>
            <a:ext cx="8229600" cy="285750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имитационные упражнения; 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мимические упражнения; 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упражнения для стоп, рук, спины и лица.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6115050" cy="428625"/>
          </a:xfrm>
        </p:spPr>
        <p:txBody>
          <a:bodyPr/>
          <a:lstStyle/>
          <a:p>
            <a:pPr eaLnBrk="1" hangingPunct="1"/>
            <a:r>
              <a:rPr lang="ru-RU" sz="3200" b="1" smtClean="0"/>
              <a:t>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Разновидности самомассажа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39750" y="1268413"/>
            <a:ext cx="6143625" cy="5311775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Ручной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Рисунок 3" descr="DSC01658.JPG"/>
          <p:cNvPicPr>
            <a:picLocks noChangeAspect="1"/>
          </p:cNvPicPr>
          <p:nvPr/>
        </p:nvPicPr>
        <p:blipFill>
          <a:blip r:embed="rId3" cstate="print"/>
          <a:srcRect l="20075" t="956" r="6688" b="5159"/>
          <a:stretch>
            <a:fillRect/>
          </a:stretch>
        </p:blipFill>
        <p:spPr>
          <a:xfrm>
            <a:off x="1403648" y="2033464"/>
            <a:ext cx="6696744" cy="4824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684213" y="2133600"/>
            <a:ext cx="8002587" cy="39925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2. Самомассаж с помощью немеханизированных устройств (массажные мячи, щётки с ворсом различной жесткости и др.).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3. Массажные дорожки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Содержимое 4" descr="DSC017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3808"/>
          <a:stretch>
            <a:fillRect/>
          </a:stretch>
        </p:blipFill>
        <p:spPr>
          <a:xfrm>
            <a:off x="3923928" y="2204864"/>
            <a:ext cx="4855117" cy="4122106"/>
          </a:xfrm>
          <a:effectLst>
            <a:softEdge rad="112500"/>
          </a:effectLst>
        </p:spPr>
      </p:pic>
      <p:sp>
        <p:nvSpPr>
          <p:cNvPr id="23555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3068638"/>
            <a:ext cx="4537075" cy="2016125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Этот пальчик –папочка,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Этот пальчик- мамочка,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Этот пальчик-  бабушка,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Этот пальчик- дедушка,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Этот пальчик я,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Вот и вся моя семья!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1785938"/>
            <a:ext cx="8229600" cy="1214437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При игровом самомассаже для частей тела используем следующие приемы: 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3000375" y="3143250"/>
            <a:ext cx="4357688" cy="29829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1. Поглаживание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2. Растирание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3. Разминание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4. Поколачивание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556</TotalTime>
  <Words>330</Words>
  <Application>Microsoft Office PowerPoint</Application>
  <PresentationFormat>Экран (4:3)</PresentationFormat>
  <Paragraphs>64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Шаблон 2</vt:lpstr>
      <vt:lpstr>Слайд 1</vt:lpstr>
      <vt:lpstr>Слайд 2</vt:lpstr>
      <vt:lpstr>Слайд 3</vt:lpstr>
      <vt:lpstr>Слайд 4</vt:lpstr>
      <vt:lpstr>Под игровым самомассажем понимается следующее: </vt:lpstr>
      <vt:lpstr> Разновидности самомассажа  </vt:lpstr>
      <vt:lpstr>Слайд 7</vt:lpstr>
      <vt:lpstr>Слайд 8</vt:lpstr>
      <vt:lpstr>При игровом самомассаже для частей тела используем следующие приемы: </vt:lpstr>
      <vt:lpstr>Используемые методы обучения дошкольников игровому самомассажу: </vt:lpstr>
      <vt:lpstr>Слайд 11</vt:lpstr>
      <vt:lpstr>Слайд 12</vt:lpstr>
      <vt:lpstr>Итоги проекта: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САМОМАССАЖА</dc:title>
  <dc:creator>Admin</dc:creator>
  <cp:lastModifiedBy>user</cp:lastModifiedBy>
  <cp:revision>66</cp:revision>
  <dcterms:created xsi:type="dcterms:W3CDTF">2014-03-03T02:59:08Z</dcterms:created>
  <dcterms:modified xsi:type="dcterms:W3CDTF">2015-10-11T18:42:07Z</dcterms:modified>
</cp:coreProperties>
</file>