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AD90DC0-940B-4070-8A38-B01E15750E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B04E4-1BD7-49FF-8170-E161EF539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67622-BF32-45C9-ADCD-F6958D2713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0A50F-D39D-487A-80A7-1AB8CF8F91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8EBA2-A7C3-4A6B-8E6C-AFC211E6E9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EC444-B970-46C1-8D3A-F5338C03AC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C60A5-3E26-4541-907B-8323F80C4C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6F618-82AD-4F7D-8E56-40E5B05491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C6814-F80C-4B47-A5DD-5AF6253472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22915-2C8D-40DE-9A12-7DBD574B98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768BB-5B76-4FF4-A322-5AA7390E61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5371132-1D22-4B3A-AC8A-A4A25B6D132D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i?id=220738262-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004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ru-RU" sz="9600">
                <a:latin typeface="Comic Sans MS" pitchFamily="66" charset="0"/>
              </a:rPr>
              <a:t>Зимние виды спорта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8800">
                <a:latin typeface="Comic Sans MS" pitchFamily="66" charset="0"/>
              </a:rPr>
              <a:t>Подумай…</a:t>
            </a:r>
          </a:p>
        </p:txBody>
      </p:sp>
      <p:pic>
        <p:nvPicPr>
          <p:cNvPr id="99332" name="Picture 4" descr="wintersports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905000"/>
            <a:ext cx="6934200" cy="47926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9600">
                <a:latin typeface="Comic Sans MS" pitchFamily="66" charset="0"/>
              </a:rPr>
              <a:t>Кёрлинг</a:t>
            </a:r>
          </a:p>
        </p:txBody>
      </p:sp>
      <p:pic>
        <p:nvPicPr>
          <p:cNvPr id="100356" name="Picture 4" descr="i?id=71404763-0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828800"/>
            <a:ext cx="4038600" cy="3249613"/>
          </a:xfrm>
          <a:noFill/>
          <a:ln/>
        </p:spPr>
      </p:pic>
      <p:pic>
        <p:nvPicPr>
          <p:cNvPr id="100357" name="Picture 5" descr="i?id=71404763-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200400"/>
            <a:ext cx="41148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571500" y="0"/>
            <a:ext cx="8229600" cy="725488"/>
          </a:xfrm>
        </p:spPr>
        <p:txBody>
          <a:bodyPr lIns="92075" tIns="46038" rIns="92075" bIns="46038"/>
          <a:lstStyle/>
          <a:p>
            <a:r>
              <a:rPr lang="ru-RU"/>
              <a:t>Зимние олимпийские игры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sz="quarter" idx="4294967295"/>
          </p:nvPr>
        </p:nvSpPr>
        <p:spPr>
          <a:xfrm>
            <a:off x="357188" y="785813"/>
            <a:ext cx="4038600" cy="3829050"/>
          </a:xfrm>
        </p:spPr>
        <p:txBody>
          <a:bodyPr lIns="182562" tIns="46038" rIns="182562" bIns="46038"/>
          <a:lstStyle/>
          <a:p>
            <a:r>
              <a:rPr lang="ru-RU" sz="2400"/>
              <a:t>Биатлон</a:t>
            </a:r>
          </a:p>
          <a:p>
            <a:r>
              <a:rPr lang="ru-RU" sz="2400"/>
              <a:t>Бобслей</a:t>
            </a:r>
          </a:p>
          <a:p>
            <a:r>
              <a:rPr lang="ru-RU" sz="2400"/>
              <a:t>Горнолыжный спорт</a:t>
            </a:r>
          </a:p>
          <a:p>
            <a:r>
              <a:rPr lang="ru-RU" sz="2400"/>
              <a:t>Кёрлинг</a:t>
            </a:r>
          </a:p>
          <a:p>
            <a:r>
              <a:rPr lang="ru-RU" sz="2400"/>
              <a:t>Лыжные гонки</a:t>
            </a:r>
          </a:p>
          <a:p>
            <a:r>
              <a:rPr lang="ru-RU" sz="2400"/>
              <a:t>Лыжное двоеборье</a:t>
            </a:r>
          </a:p>
          <a:p>
            <a:r>
              <a:rPr lang="ru-RU" sz="2400"/>
              <a:t>Прыжки на лыжах с трамплина</a:t>
            </a:r>
          </a:p>
          <a:p>
            <a:r>
              <a:rPr lang="ru-RU" sz="2400"/>
              <a:t>Санный спорт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sz="quarter" idx="4294967295"/>
          </p:nvPr>
        </p:nvSpPr>
        <p:spPr>
          <a:xfrm>
            <a:off x="4000500" y="3000375"/>
            <a:ext cx="4610100" cy="3000375"/>
          </a:xfrm>
        </p:spPr>
        <p:txBody>
          <a:bodyPr lIns="182562" tIns="46038" rIns="182562" bIns="46038"/>
          <a:lstStyle/>
          <a:p>
            <a:r>
              <a:rPr lang="ru-RU" sz="2400"/>
              <a:t>Сноубординг</a:t>
            </a:r>
          </a:p>
          <a:p>
            <a:r>
              <a:rPr lang="ru-RU" sz="2400"/>
              <a:t>Скелетон</a:t>
            </a:r>
          </a:p>
          <a:p>
            <a:r>
              <a:rPr lang="ru-RU" sz="2400"/>
              <a:t>Скоростной бег на коньках</a:t>
            </a:r>
          </a:p>
          <a:p>
            <a:r>
              <a:rPr lang="ru-RU" sz="2400"/>
              <a:t>Фигурное катание</a:t>
            </a:r>
          </a:p>
          <a:p>
            <a:r>
              <a:rPr lang="ru-RU" sz="2400"/>
              <a:t>Фристайл</a:t>
            </a:r>
          </a:p>
          <a:p>
            <a:r>
              <a:rPr lang="ru-RU" sz="2400"/>
              <a:t>Хоккей</a:t>
            </a:r>
          </a:p>
          <a:p>
            <a:r>
              <a:rPr lang="ru-RU" sz="2400"/>
              <a:t>Шорт-трек</a:t>
            </a:r>
          </a:p>
        </p:txBody>
      </p:sp>
      <p:pic>
        <p:nvPicPr>
          <p:cNvPr id="95237" name="Picture 2" descr="I:\картинки\12.gif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419975" y="714375"/>
            <a:ext cx="1724025" cy="17240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8800">
                <a:latin typeface="Comic Sans MS" pitchFamily="66" charset="0"/>
              </a:rPr>
              <a:t>Лыжные гонки</a:t>
            </a:r>
          </a:p>
        </p:txBody>
      </p:sp>
      <p:pic>
        <p:nvPicPr>
          <p:cNvPr id="10247" name="Picture 7" descr="i?id=57036538-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438400"/>
            <a:ext cx="5029200" cy="333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0" descr="SPORT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1000" y="2514600"/>
            <a:ext cx="2954338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02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990600"/>
          </a:xfrm>
        </p:spPr>
        <p:txBody>
          <a:bodyPr/>
          <a:lstStyle/>
          <a:p>
            <a:r>
              <a:rPr lang="ru-RU" sz="6600">
                <a:latin typeface="Comic Sans MS" pitchFamily="66" charset="0"/>
              </a:rPr>
              <a:t>Фигурное катание</a:t>
            </a:r>
          </a:p>
        </p:txBody>
      </p:sp>
      <p:pic>
        <p:nvPicPr>
          <p:cNvPr id="11268" name="Picture 4" descr="i?id=129504895-0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752600"/>
            <a:ext cx="4114800" cy="3292475"/>
          </a:xfrm>
          <a:noFill/>
          <a:ln/>
        </p:spPr>
      </p:pic>
      <p:pic>
        <p:nvPicPr>
          <p:cNvPr id="11269" name="Picture 5" descr="i?id=160959154-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048000"/>
            <a:ext cx="225583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i?id=125977875-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343400"/>
            <a:ext cx="29718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i?id=8487468-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1447800"/>
            <a:ext cx="2590800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12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ru-RU" sz="9600">
                <a:latin typeface="Comic Sans MS" pitchFamily="66" charset="0"/>
              </a:rPr>
              <a:t>Хоккей</a:t>
            </a:r>
          </a:p>
        </p:txBody>
      </p:sp>
      <p:pic>
        <p:nvPicPr>
          <p:cNvPr id="12292" name="Picture 9" descr="GOALKP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43600" y="3505200"/>
            <a:ext cx="2795588" cy="2543175"/>
          </a:xfrm>
          <a:noFill/>
          <a:ln/>
        </p:spPr>
      </p:pic>
      <p:pic>
        <p:nvPicPr>
          <p:cNvPr id="12293" name="Picture 5" descr="i?id=104345643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752600"/>
            <a:ext cx="4800600" cy="327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ru-RU" sz="8800">
                <a:latin typeface="Comic Sans MS" pitchFamily="66" charset="0"/>
              </a:rPr>
              <a:t/>
            </a:r>
            <a:br>
              <a:rPr lang="ru-RU" sz="8800">
                <a:latin typeface="Comic Sans MS" pitchFamily="66" charset="0"/>
              </a:rPr>
            </a:br>
            <a:r>
              <a:rPr lang="ru-RU" sz="8800">
                <a:latin typeface="Comic Sans MS" pitchFamily="66" charset="0"/>
              </a:rPr>
              <a:t>Сноубординг</a:t>
            </a:r>
            <a:br>
              <a:rPr lang="ru-RU" sz="8800">
                <a:latin typeface="Comic Sans MS" pitchFamily="66" charset="0"/>
              </a:rPr>
            </a:br>
            <a:endParaRPr lang="ru-RU" sz="8800">
              <a:latin typeface="Comic Sans MS" pitchFamily="66" charset="0"/>
            </a:endParaRPr>
          </a:p>
        </p:txBody>
      </p:sp>
      <p:pic>
        <p:nvPicPr>
          <p:cNvPr id="13317" name="Picture 5" descr="i?id=88821961-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3581400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i?id=86090921-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522663"/>
            <a:ext cx="3886200" cy="310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1" descr="SPORT04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895600" y="2819400"/>
            <a:ext cx="2895600" cy="28067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2133600"/>
          </a:xfrm>
        </p:spPr>
        <p:txBody>
          <a:bodyPr/>
          <a:lstStyle/>
          <a:p>
            <a:r>
              <a:rPr lang="ru-RU" sz="6600">
                <a:latin typeface="Comic Sans MS" pitchFamily="66" charset="0"/>
              </a:rPr>
              <a:t>Прыжки на лыжах с трамплина</a:t>
            </a:r>
            <a:br>
              <a:rPr lang="ru-RU" sz="6600">
                <a:latin typeface="Comic Sans MS" pitchFamily="66" charset="0"/>
              </a:rPr>
            </a:br>
            <a:endParaRPr lang="ru-RU" sz="6600">
              <a:latin typeface="Comic Sans MS" pitchFamily="66" charset="0"/>
            </a:endParaRPr>
          </a:p>
        </p:txBody>
      </p:sp>
      <p:pic>
        <p:nvPicPr>
          <p:cNvPr id="14340" name="Picture 22" descr="SPO00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3276600"/>
            <a:ext cx="4321175" cy="2827338"/>
          </a:xfrm>
          <a:noFill/>
          <a:ln/>
        </p:spPr>
      </p:pic>
      <p:pic>
        <p:nvPicPr>
          <p:cNvPr id="14341" name="Picture 5" descr="i?id=27858393-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895600"/>
            <a:ext cx="3657600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6185E-6 L 0.5 -0.37734 " pathEditMode="relative" ptsTypes="AA">
                                      <p:cBhvr>
                                        <p:cTn id="6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11700">
                <a:latin typeface="Comic Sans MS" pitchFamily="66" charset="0"/>
              </a:rPr>
              <a:t>Биатлон</a:t>
            </a:r>
          </a:p>
        </p:txBody>
      </p:sp>
      <p:pic>
        <p:nvPicPr>
          <p:cNvPr id="96260" name="Picture 4" descr="i?id=190478374-00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1828800"/>
            <a:ext cx="4343400" cy="3244850"/>
          </a:xfrm>
          <a:noFill/>
          <a:ln/>
        </p:spPr>
      </p:pic>
      <p:pic>
        <p:nvPicPr>
          <p:cNvPr id="96261" name="Picture 5" descr="i?id=8807443-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743200"/>
            <a:ext cx="4292600" cy="312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>
                <a:latin typeface="Comic Sans MS" pitchFamily="66" charset="0"/>
              </a:rPr>
              <a:t>Скоростной бег на коньках</a:t>
            </a:r>
          </a:p>
        </p:txBody>
      </p:sp>
      <p:pic>
        <p:nvPicPr>
          <p:cNvPr id="97284" name="Picture 4" descr="i?id=120148312-1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981200"/>
            <a:ext cx="3962400" cy="3267075"/>
          </a:xfrm>
          <a:noFill/>
          <a:ln/>
        </p:spPr>
      </p:pic>
      <p:pic>
        <p:nvPicPr>
          <p:cNvPr id="97286" name="Picture 6" descr="i?id=131711373-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352800"/>
            <a:ext cx="4267200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51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Tahoma</vt:lpstr>
      <vt:lpstr>Wingdings</vt:lpstr>
      <vt:lpstr>Comic Sans MS</vt:lpstr>
      <vt:lpstr>Текстура</vt:lpstr>
      <vt:lpstr>Зимние виды спорта</vt:lpstr>
      <vt:lpstr>Слайд 2</vt:lpstr>
      <vt:lpstr>Лыжные гонки</vt:lpstr>
      <vt:lpstr>Фигурное катание</vt:lpstr>
      <vt:lpstr>Хоккей</vt:lpstr>
      <vt:lpstr> Сноубординг </vt:lpstr>
      <vt:lpstr>Прыжки на лыжах с трамплина </vt:lpstr>
      <vt:lpstr>Биатлон</vt:lpstr>
      <vt:lpstr>Скоростной бег на коньках</vt:lpstr>
      <vt:lpstr>Подумай…</vt:lpstr>
      <vt:lpstr>Кёрлинг</vt:lpstr>
      <vt:lpstr>Зимние олимпийские игры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Зимние виды спорта</dc:title>
  <dc:creator>Великанова Л.М.</dc:creator>
  <cp:lastModifiedBy>Dima</cp:lastModifiedBy>
  <cp:revision>2</cp:revision>
  <cp:lastPrinted>1601-01-01T00:00:00Z</cp:lastPrinted>
  <dcterms:created xsi:type="dcterms:W3CDTF">1601-01-01T00:00:00Z</dcterms:created>
  <dcterms:modified xsi:type="dcterms:W3CDTF">2011-12-31T02:42:30Z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