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CA800"/>
    <a:srgbClr val="50FF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Gabriola" pitchFamily="82" charset="0"/>
              </a:rPr>
              <a:t>       </a:t>
            </a:r>
            <a:r>
              <a:rPr lang="ru-RU" sz="4400" b="1" i="1" dirty="0" smtClean="0">
                <a:solidFill>
                  <a:srgbClr val="FF0000"/>
                </a:solidFill>
                <a:latin typeface="Gabriola" pitchFamily="82" charset="0"/>
              </a:rPr>
              <a:t>Тыва </a:t>
            </a:r>
            <a:r>
              <a:rPr lang="ru-RU" sz="4400" b="1" i="1" dirty="0" err="1">
                <a:solidFill>
                  <a:srgbClr val="FF0000"/>
                </a:solidFill>
                <a:latin typeface="Gabriola" pitchFamily="82" charset="0"/>
              </a:rPr>
              <a:t>дыл</a:t>
            </a:r>
            <a:r>
              <a:rPr lang="ru-RU" sz="4400" b="1" i="1" dirty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  <a:latin typeface="Gabriola" pitchFamily="82" charset="0"/>
              </a:rPr>
              <a:t>кичээли</a:t>
            </a:r>
            <a:r>
              <a:rPr lang="ru-RU" sz="4400" b="1" i="1" dirty="0">
                <a:solidFill>
                  <a:srgbClr val="FF0000"/>
                </a:solidFill>
                <a:latin typeface="Gabriola" pitchFamily="82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484784"/>
            <a:ext cx="5529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2«б</a:t>
            </a:r>
            <a:r>
              <a:rPr lang="ru-RU" sz="28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8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класстын</a:t>
            </a:r>
            <a:r>
              <a:rPr lang="ru-RU" sz="28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оореникчилери</a:t>
            </a:r>
            <a:r>
              <a:rPr lang="ru-RU" sz="28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4127" y="3416226"/>
            <a:ext cx="34198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Comic Sans MS" pitchFamily="66" charset="0"/>
              </a:rPr>
              <a:t>Шмит Надежда </a:t>
            </a:r>
            <a:r>
              <a:rPr lang="ru-RU" sz="2000" i="1" dirty="0" err="1" smtClean="0">
                <a:solidFill>
                  <a:srgbClr val="C00000"/>
                </a:solidFill>
                <a:latin typeface="Comic Sans MS" pitchFamily="66" charset="0"/>
              </a:rPr>
              <a:t>Нимаевна</a:t>
            </a:r>
            <a:endParaRPr lang="ru-RU" sz="20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000" i="1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000" i="1" dirty="0">
                <a:solidFill>
                  <a:srgbClr val="C00000"/>
                </a:solidFill>
                <a:latin typeface="Comic Sans MS" pitchFamily="66" charset="0"/>
              </a:rPr>
              <a:t>34 </a:t>
            </a:r>
            <a:r>
              <a:rPr lang="ru-RU" sz="2000" i="1" dirty="0" err="1">
                <a:solidFill>
                  <a:srgbClr val="C00000"/>
                </a:solidFill>
                <a:latin typeface="Comic Sans MS" pitchFamily="66" charset="0"/>
              </a:rPr>
              <a:t>чыл</a:t>
            </a:r>
            <a:r>
              <a:rPr lang="ru-RU" sz="2000" i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Comic Sans MS" pitchFamily="66" charset="0"/>
              </a:rPr>
              <a:t>стажтыг</a:t>
            </a:r>
            <a:r>
              <a:rPr lang="ru-RU" sz="2000" i="1" dirty="0">
                <a:solidFill>
                  <a:srgbClr val="C00000"/>
                </a:solidFill>
                <a:latin typeface="Comic Sans MS" pitchFamily="66" charset="0"/>
              </a:rPr>
              <a:t> I-</a:t>
            </a:r>
            <a:r>
              <a:rPr lang="ru-RU" sz="2000" i="1" dirty="0" err="1">
                <a:solidFill>
                  <a:srgbClr val="C00000"/>
                </a:solidFill>
                <a:latin typeface="Comic Sans MS" pitchFamily="66" charset="0"/>
              </a:rPr>
              <a:t>ги</a:t>
            </a:r>
            <a:r>
              <a:rPr lang="ru-RU" sz="2000" i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Comic Sans MS" pitchFamily="66" charset="0"/>
              </a:rPr>
              <a:t>категориянын</a:t>
            </a:r>
            <a:r>
              <a:rPr lang="ru-RU" sz="2000" i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Comic Sans MS" pitchFamily="66" charset="0"/>
              </a:rPr>
              <a:t>башкызы</a:t>
            </a:r>
            <a:r>
              <a:rPr lang="ru-RU" sz="2000" i="1" dirty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28" name="Picture 4" descr="C:\Users\Айдемир\Desktop\КРНАМНЫН\фотки\SL380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96036"/>
            <a:ext cx="5724127" cy="45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711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8000">
        <p:cut/>
      </p:transition>
    </mc:Choice>
    <mc:Fallback>
      <p:transition advClick="0" advTm="8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4384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Comic Sans MS" pitchFamily="66" charset="0"/>
              </a:rPr>
              <a:t>VII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en-US" sz="24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Comic Sans MS" pitchFamily="66" charset="0"/>
              </a:rPr>
              <a:t>Чугаа</a:t>
            </a:r>
            <a:r>
              <a:rPr lang="ru-RU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Comic Sans MS" pitchFamily="66" charset="0"/>
              </a:rPr>
              <a:t>сайзырадылгазы</a:t>
            </a:r>
            <a:r>
              <a:rPr lang="ru-RU" sz="2400" i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438" y="658390"/>
            <a:ext cx="6524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146059"/>
            <a:ext cx="6524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5224" y="618267"/>
            <a:ext cx="6524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437" y="1164803"/>
            <a:ext cx="6524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9901" y="835396"/>
            <a:ext cx="6953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9900" y="835396"/>
            <a:ext cx="785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C:\Users\Айдемир\Desktop\КРНАМНЫН\фотки\SL3805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1217"/>
            <a:ext cx="4860032" cy="51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2132856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accent2"/>
                </a:solidFill>
                <a:latin typeface="Mistral" pitchFamily="66" charset="0"/>
              </a:rPr>
              <a:t>1</a:t>
            </a:r>
            <a:r>
              <a:rPr lang="ru-RU" sz="4000" b="1" i="1" dirty="0">
                <a:solidFill>
                  <a:schemeClr val="accent2"/>
                </a:solidFill>
                <a:latin typeface="Gabriola" pitchFamily="82" charset="0"/>
              </a:rPr>
              <a:t>)Словарь </a:t>
            </a:r>
            <a:r>
              <a:rPr lang="ru-RU" sz="4000" b="1" i="1" dirty="0" err="1">
                <a:solidFill>
                  <a:schemeClr val="accent2"/>
                </a:solidFill>
                <a:latin typeface="Gabriola" pitchFamily="82" charset="0"/>
              </a:rPr>
              <a:t>ажылы</a:t>
            </a:r>
            <a:r>
              <a:rPr lang="ru-RU" sz="4000" b="1" i="1" dirty="0">
                <a:solidFill>
                  <a:schemeClr val="accent2"/>
                </a:solidFill>
                <a:latin typeface="Gabriola" pitchFamily="82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3212976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>
                <a:solidFill>
                  <a:schemeClr val="accent2"/>
                </a:solidFill>
                <a:latin typeface="Gabriola" pitchFamily="82" charset="0"/>
              </a:rPr>
              <a:t>уя-хааржак</a:t>
            </a:r>
            <a:r>
              <a:rPr lang="ru-RU" sz="4000" b="1" i="1" dirty="0" smtClean="0">
                <a:solidFill>
                  <a:schemeClr val="accent2"/>
                </a:solidFill>
                <a:latin typeface="Gabriola" pitchFamily="82" charset="0"/>
              </a:rPr>
              <a:t>,</a:t>
            </a:r>
            <a:endParaRPr lang="ru-RU" sz="4000" b="1" i="1" dirty="0" smtClean="0">
              <a:solidFill>
                <a:schemeClr val="accent2"/>
              </a:solidFill>
              <a:latin typeface="Gabriola" pitchFamily="82" charset="0"/>
            </a:endParaRPr>
          </a:p>
          <a:p>
            <a:r>
              <a:rPr lang="ru-RU" sz="4000" b="1" i="1" dirty="0" err="1" smtClean="0">
                <a:solidFill>
                  <a:schemeClr val="accent2"/>
                </a:solidFill>
                <a:latin typeface="Gabriola" pitchFamily="82" charset="0"/>
              </a:rPr>
              <a:t>х</a:t>
            </a:r>
            <a:r>
              <a:rPr lang="ru-RU" sz="4000" b="1" i="1" dirty="0" err="1" smtClean="0">
                <a:solidFill>
                  <a:schemeClr val="accent2"/>
                </a:solidFill>
                <a:latin typeface="Gabriola" pitchFamily="82" charset="0"/>
              </a:rPr>
              <a:t>адын</a:t>
            </a:r>
            <a:r>
              <a:rPr lang="ru-RU" sz="4000" b="1" i="1" dirty="0" smtClean="0">
                <a:solidFill>
                  <a:schemeClr val="accent2"/>
                </a:solidFill>
                <a:latin typeface="Gabriola" pitchFamily="82" charset="0"/>
              </a:rPr>
              <a:t>, </a:t>
            </a:r>
            <a:r>
              <a:rPr lang="ru-RU" sz="4000" b="1" i="1" dirty="0" err="1" smtClean="0">
                <a:solidFill>
                  <a:schemeClr val="accent2"/>
                </a:solidFill>
                <a:latin typeface="Gabriola" pitchFamily="82" charset="0"/>
              </a:rPr>
              <a:t>карандылар</a:t>
            </a:r>
            <a:r>
              <a:rPr lang="ru-RU" sz="4000" b="1" i="1" dirty="0" smtClean="0">
                <a:solidFill>
                  <a:schemeClr val="accent2"/>
                </a:solidFill>
                <a:latin typeface="Gabriola" pitchFamily="82" charset="0"/>
              </a:rPr>
              <a:t>.</a:t>
            </a:r>
            <a:endParaRPr lang="ru-RU" sz="4000" b="1" i="1" dirty="0">
              <a:solidFill>
                <a:schemeClr val="accent2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358498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йдемир\Desktop\КРНАМНЫН\фотки\SL380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80770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2254486"/>
            <a:ext cx="4139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accent2"/>
                </a:solidFill>
                <a:latin typeface="Gabriola" pitchFamily="82" charset="0"/>
              </a:rPr>
              <a:t>Рассада, </a:t>
            </a:r>
            <a:endParaRPr lang="ru-RU" sz="3600" b="1" i="1" dirty="0" smtClean="0">
              <a:solidFill>
                <a:schemeClr val="accent2"/>
              </a:solidFill>
              <a:latin typeface="Gabriola" pitchFamily="82" charset="0"/>
            </a:endParaRPr>
          </a:p>
          <a:p>
            <a:r>
              <a:rPr lang="ru-RU" sz="3600" b="1" i="1" dirty="0" err="1" smtClean="0">
                <a:solidFill>
                  <a:schemeClr val="accent2"/>
                </a:solidFill>
                <a:latin typeface="Gabriola" pitchFamily="82" charset="0"/>
              </a:rPr>
              <a:t>улдурертир</a:t>
            </a:r>
            <a:r>
              <a:rPr lang="ru-RU" sz="3600" b="1" i="1" dirty="0" smtClean="0">
                <a:solidFill>
                  <a:schemeClr val="accent2"/>
                </a:solidFill>
                <a:latin typeface="Gabriola" pitchFamily="82" charset="0"/>
              </a:rPr>
              <a:t>.</a:t>
            </a:r>
          </a:p>
          <a:p>
            <a:endParaRPr lang="ru-RU" sz="3200" b="1" i="1" dirty="0">
              <a:solidFill>
                <a:schemeClr val="accent2"/>
              </a:solidFill>
              <a:latin typeface="Gabriola" pitchFamily="82" charset="0"/>
            </a:endParaRPr>
          </a:p>
          <a:p>
            <a:r>
              <a:rPr lang="ru-RU" sz="3200" b="1" i="1" dirty="0">
                <a:solidFill>
                  <a:schemeClr val="accent2"/>
                </a:solidFill>
                <a:latin typeface="Gabriola" pitchFamily="82" charset="0"/>
              </a:rPr>
              <a:t>2) </a:t>
            </a:r>
            <a:r>
              <a:rPr lang="ru-RU" sz="3200" b="1" i="1" dirty="0" err="1">
                <a:solidFill>
                  <a:schemeClr val="accent2"/>
                </a:solidFill>
                <a:latin typeface="Gabriola" pitchFamily="82" charset="0"/>
              </a:rPr>
              <a:t>Айтырыгларга</a:t>
            </a:r>
            <a:r>
              <a:rPr lang="ru-RU" sz="3200" b="1" i="1" dirty="0">
                <a:solidFill>
                  <a:schemeClr val="accent2"/>
                </a:solidFill>
                <a:latin typeface="Gabriola" pitchFamily="82" charset="0"/>
              </a:rPr>
              <a:t> </a:t>
            </a:r>
            <a:r>
              <a:rPr lang="ru-RU" sz="3200" b="1" i="1" dirty="0" err="1">
                <a:solidFill>
                  <a:schemeClr val="accent2"/>
                </a:solidFill>
                <a:latin typeface="Gabriola" pitchFamily="82" charset="0"/>
              </a:rPr>
              <a:t>харыылаар</a:t>
            </a:r>
            <a:endParaRPr lang="ru-RU" sz="3200" b="1" i="1" dirty="0">
              <a:solidFill>
                <a:schemeClr val="accent2"/>
              </a:solidFill>
              <a:latin typeface="Gabriola" pitchFamily="82" charset="0"/>
            </a:endParaRPr>
          </a:p>
          <a:p>
            <a:r>
              <a:rPr lang="ru-RU" sz="3200" b="1" i="1" dirty="0">
                <a:solidFill>
                  <a:schemeClr val="accent2"/>
                </a:solidFill>
                <a:latin typeface="Gabriola" pitchFamily="82" charset="0"/>
              </a:rPr>
              <a:t>3) </a:t>
            </a:r>
            <a:r>
              <a:rPr lang="ru-RU" sz="3200" b="1" i="1" dirty="0" err="1">
                <a:solidFill>
                  <a:schemeClr val="accent2"/>
                </a:solidFill>
                <a:latin typeface="Gabriola" pitchFamily="82" charset="0"/>
              </a:rPr>
              <a:t>Кыдырааштарга</a:t>
            </a:r>
            <a:r>
              <a:rPr lang="ru-RU" sz="3200" b="1" i="1" dirty="0">
                <a:solidFill>
                  <a:schemeClr val="accent2"/>
                </a:solidFill>
                <a:latin typeface="Gabriola" pitchFamily="82" charset="0"/>
              </a:rPr>
              <a:t> </a:t>
            </a:r>
            <a:r>
              <a:rPr lang="ru-RU" sz="3200" b="1" i="1" dirty="0" err="1">
                <a:solidFill>
                  <a:schemeClr val="accent2"/>
                </a:solidFill>
                <a:latin typeface="Gabriola" pitchFamily="82" charset="0"/>
              </a:rPr>
              <a:t>бижиир</a:t>
            </a:r>
            <a:endParaRPr lang="ru-RU" sz="3200" b="1" i="1" dirty="0">
              <a:solidFill>
                <a:schemeClr val="accent2"/>
              </a:solidFill>
              <a:latin typeface="Gabriola" pitchFamily="82" charset="0"/>
            </a:endParaRPr>
          </a:p>
          <a:p>
            <a:r>
              <a:rPr lang="ru-RU" sz="3200" b="1" i="1" dirty="0">
                <a:solidFill>
                  <a:schemeClr val="accent2"/>
                </a:solidFill>
                <a:latin typeface="Gabriola" pitchFamily="82" charset="0"/>
              </a:rPr>
              <a:t>4) </a:t>
            </a:r>
            <a:r>
              <a:rPr lang="ru-RU" sz="3200" b="1" i="1" dirty="0" err="1">
                <a:solidFill>
                  <a:schemeClr val="accent2"/>
                </a:solidFill>
                <a:latin typeface="Gabriola" pitchFamily="82" charset="0"/>
              </a:rPr>
              <a:t>Хыналдазы</a:t>
            </a:r>
            <a:r>
              <a:rPr lang="ru-RU" sz="3200" b="1" i="1" dirty="0">
                <a:solidFill>
                  <a:schemeClr val="accent2"/>
                </a:solidFill>
                <a:latin typeface="Gabriola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3940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2743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Comic Sans MS" pitchFamily="66" charset="0"/>
              </a:rPr>
              <a:t>VIII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en-US" sz="24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Comic Sans MS" pitchFamily="66" charset="0"/>
              </a:rPr>
              <a:t>Рефлексия.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492896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3200" i="1" dirty="0" err="1">
                <a:solidFill>
                  <a:srgbClr val="7030A0"/>
                </a:solidFill>
                <a:latin typeface="Impact" pitchFamily="34" charset="0"/>
              </a:rPr>
              <a:t>Чуну</a:t>
            </a:r>
            <a:r>
              <a:rPr lang="ru-RU" sz="3200" i="1" dirty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3200" i="1" dirty="0" err="1">
                <a:solidFill>
                  <a:srgbClr val="7030A0"/>
                </a:solidFill>
                <a:latin typeface="Impact" pitchFamily="34" charset="0"/>
              </a:rPr>
              <a:t>билип</a:t>
            </a:r>
            <a:r>
              <a:rPr lang="ru-RU" sz="3200" i="1" dirty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3200" i="1" dirty="0" err="1">
                <a:solidFill>
                  <a:srgbClr val="7030A0"/>
                </a:solidFill>
                <a:latin typeface="Impact" pitchFamily="34" charset="0"/>
              </a:rPr>
              <a:t>алдым</a:t>
            </a:r>
            <a:r>
              <a:rPr lang="ru-RU" sz="3200" i="1" dirty="0">
                <a:solidFill>
                  <a:srgbClr val="7030A0"/>
                </a:solidFill>
                <a:latin typeface="Impact" pitchFamily="34" charset="0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i="1" dirty="0" err="1">
                <a:solidFill>
                  <a:srgbClr val="7030A0"/>
                </a:solidFill>
                <a:latin typeface="Impact" pitchFamily="34" charset="0"/>
              </a:rPr>
              <a:t>Чуге</a:t>
            </a:r>
            <a:r>
              <a:rPr lang="ru-RU" sz="3200" i="1" dirty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3200" i="1" dirty="0" err="1">
                <a:solidFill>
                  <a:srgbClr val="7030A0"/>
                </a:solidFill>
                <a:latin typeface="Impact" pitchFamily="34" charset="0"/>
              </a:rPr>
              <a:t>бергедей</a:t>
            </a:r>
            <a:r>
              <a:rPr lang="ru-RU" sz="3200" i="1" dirty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3200" i="1" dirty="0" err="1">
                <a:solidFill>
                  <a:srgbClr val="7030A0"/>
                </a:solidFill>
                <a:latin typeface="Impact" pitchFamily="34" charset="0"/>
              </a:rPr>
              <a:t>бердим</a:t>
            </a:r>
            <a:r>
              <a:rPr lang="ru-RU" sz="3200" i="1" dirty="0">
                <a:solidFill>
                  <a:srgbClr val="7030A0"/>
                </a:solidFill>
                <a:latin typeface="Impact" pitchFamily="34" charset="0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i="1" dirty="0" err="1">
                <a:solidFill>
                  <a:srgbClr val="7030A0"/>
                </a:solidFill>
                <a:latin typeface="Impact" pitchFamily="34" charset="0"/>
              </a:rPr>
              <a:t>Чуну</a:t>
            </a:r>
            <a:r>
              <a:rPr lang="ru-RU" sz="3200" i="1" dirty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3200" i="1" dirty="0" err="1">
                <a:solidFill>
                  <a:srgbClr val="7030A0"/>
                </a:solidFill>
                <a:latin typeface="Impact" pitchFamily="34" charset="0"/>
              </a:rPr>
              <a:t>сонуургадым</a:t>
            </a:r>
            <a:r>
              <a:rPr lang="ru-RU" sz="3200" i="1" dirty="0">
                <a:solidFill>
                  <a:srgbClr val="7030A0"/>
                </a:solidFill>
                <a:latin typeface="Impact" pitchFamily="34" charset="0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i="1" dirty="0" err="1">
                <a:solidFill>
                  <a:srgbClr val="7030A0"/>
                </a:solidFill>
                <a:latin typeface="Impact" pitchFamily="34" charset="0"/>
              </a:rPr>
              <a:t>Кымны</a:t>
            </a:r>
            <a:r>
              <a:rPr lang="ru-RU" sz="3200" i="1" dirty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3200" i="1" dirty="0" err="1">
                <a:solidFill>
                  <a:srgbClr val="7030A0"/>
                </a:solidFill>
                <a:latin typeface="Impact" pitchFamily="34" charset="0"/>
              </a:rPr>
              <a:t>мактаар</a:t>
            </a:r>
            <a:r>
              <a:rPr lang="ru-RU" sz="3200" i="1" dirty="0">
                <a:solidFill>
                  <a:srgbClr val="7030A0"/>
                </a:solidFill>
                <a:latin typeface="Impact" pitchFamily="34" charset="0"/>
              </a:rPr>
              <a:t> мен?</a:t>
            </a:r>
          </a:p>
        </p:txBody>
      </p:sp>
    </p:spTree>
    <p:extLst>
      <p:ext uri="{BB962C8B-B14F-4D97-AF65-F5344CB8AC3E}">
        <p14:creationId xmlns:p14="http://schemas.microsoft.com/office/powerpoint/2010/main" xmlns="" val="254557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980728"/>
            <a:ext cx="3182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en-US" sz="24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Comic Sans MS" pitchFamily="66" charset="0"/>
              </a:rPr>
              <a:t>Бажынга</a:t>
            </a:r>
            <a:r>
              <a:rPr lang="ru-RU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Comic Sans MS" pitchFamily="66" charset="0"/>
              </a:rPr>
              <a:t>онаалга</a:t>
            </a:r>
            <a:r>
              <a:rPr lang="ru-RU" sz="2400" i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88718" y="2952311"/>
            <a:ext cx="4279073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Мергежилге</a:t>
            </a: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309</a:t>
            </a:r>
          </a:p>
          <a:p>
            <a:pPr algn="ctr"/>
            <a:endParaRPr lang="ru-RU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105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арын</a:t>
            </a:r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129.</a:t>
            </a:r>
            <a:endParaRPr lang="ru-RU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C:\Users\Айдемир\Desktop\КРНАМНЫН\фотки\SL380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8800"/>
            <a:ext cx="4901439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65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49475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Кичээнгейлиг</a:t>
            </a: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5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коргенинер</a:t>
            </a:r>
            <a:endParaRPr lang="ru-RU" sz="5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дээш</a:t>
            </a: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5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четтирдивис</a:t>
            </a: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6127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878" y="980728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err="1">
                <a:solidFill>
                  <a:srgbClr val="C00000"/>
                </a:solidFill>
                <a:latin typeface="Impact" pitchFamily="34" charset="0"/>
              </a:rPr>
              <a:t>Кичээлдин</a:t>
            </a:r>
            <a:r>
              <a:rPr lang="ru-RU" sz="3600" i="1" dirty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ru-RU" sz="3600" i="1" dirty="0" err="1">
                <a:solidFill>
                  <a:srgbClr val="C00000"/>
                </a:solidFill>
                <a:latin typeface="Impact" pitchFamily="34" charset="0"/>
              </a:rPr>
              <a:t>темазы</a:t>
            </a:r>
            <a:r>
              <a:rPr lang="ru-RU" sz="3600" i="1" dirty="0">
                <a:solidFill>
                  <a:srgbClr val="C00000"/>
                </a:solidFill>
                <a:latin typeface="Impact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59223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i="1" dirty="0" err="1" smtClean="0">
                <a:solidFill>
                  <a:srgbClr val="7030A0"/>
                </a:solidFill>
                <a:latin typeface="Segoe Print" pitchFamily="2" charset="0"/>
              </a:rPr>
              <a:t>Домактын</a:t>
            </a:r>
            <a:r>
              <a:rPr lang="ru-RU" sz="2400" i="1" dirty="0" smtClean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latin typeface="Segoe Print" pitchFamily="2" charset="0"/>
              </a:rPr>
              <a:t>чугула</a:t>
            </a:r>
            <a:r>
              <a:rPr lang="ru-RU" sz="2400" i="1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latin typeface="Segoe Print" pitchFamily="2" charset="0"/>
              </a:rPr>
              <a:t>кежигуннери</a:t>
            </a:r>
            <a:r>
              <a:rPr lang="ru-RU" sz="2400" i="1" dirty="0">
                <a:solidFill>
                  <a:srgbClr val="7030A0"/>
                </a:solidFill>
                <a:latin typeface="Segoe Print" pitchFamily="2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068960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Кичээлдин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сорулгазы: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878" y="3717032"/>
            <a:ext cx="835457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200" dirty="0" err="1">
                <a:solidFill>
                  <a:srgbClr val="7030A0"/>
                </a:solidFill>
                <a:latin typeface="Segoe Print" pitchFamily="2" charset="0"/>
              </a:rPr>
              <a:t>Домактын</a:t>
            </a:r>
            <a:r>
              <a:rPr lang="ru-RU" sz="22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Segoe Print" pitchFamily="2" charset="0"/>
              </a:rPr>
              <a:t>чугула</a:t>
            </a:r>
            <a:r>
              <a:rPr lang="ru-RU" sz="22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Segoe Print" pitchFamily="2" charset="0"/>
              </a:rPr>
              <a:t>кежигуннери</a:t>
            </a:r>
            <a:r>
              <a:rPr lang="ru-RU" sz="2200" dirty="0">
                <a:solidFill>
                  <a:srgbClr val="7030A0"/>
                </a:solidFill>
                <a:latin typeface="Segoe Print" pitchFamily="2" charset="0"/>
              </a:rPr>
              <a:t>-биле </a:t>
            </a:r>
            <a:r>
              <a:rPr lang="ru-RU" sz="2200" dirty="0" err="1">
                <a:solidFill>
                  <a:srgbClr val="7030A0"/>
                </a:solidFill>
                <a:latin typeface="Segoe Print" pitchFamily="2" charset="0"/>
              </a:rPr>
              <a:t>таныштырар</a:t>
            </a:r>
            <a:r>
              <a:rPr lang="ru-RU" sz="2200" dirty="0">
                <a:solidFill>
                  <a:srgbClr val="7030A0"/>
                </a:solidFill>
                <a:latin typeface="Segoe Print" pitchFamily="2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err="1">
                <a:solidFill>
                  <a:srgbClr val="7030A0"/>
                </a:solidFill>
                <a:latin typeface="Segoe Print" pitchFamily="2" charset="0"/>
              </a:rPr>
              <a:t>Уругларнын</a:t>
            </a:r>
            <a:r>
              <a:rPr lang="ru-RU" sz="22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Segoe Print" pitchFamily="2" charset="0"/>
              </a:rPr>
              <a:t>аас</a:t>
            </a:r>
            <a:r>
              <a:rPr lang="ru-RU" sz="22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Segoe Print" pitchFamily="2" charset="0"/>
              </a:rPr>
              <a:t>болгаш</a:t>
            </a:r>
            <a:r>
              <a:rPr lang="ru-RU" sz="22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Segoe Print" pitchFamily="2" charset="0"/>
              </a:rPr>
              <a:t>бижимел</a:t>
            </a:r>
            <a:r>
              <a:rPr lang="ru-RU" sz="22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Segoe Print" pitchFamily="2" charset="0"/>
              </a:rPr>
              <a:t>чугаазын</a:t>
            </a:r>
            <a:r>
              <a:rPr lang="ru-RU" sz="22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Segoe Print" pitchFamily="2" charset="0"/>
              </a:rPr>
              <a:t>сайзырадыр</a:t>
            </a:r>
            <a:r>
              <a:rPr lang="ru-RU" sz="2200" dirty="0">
                <a:solidFill>
                  <a:srgbClr val="7030A0"/>
                </a:solidFill>
                <a:latin typeface="Segoe Print" pitchFamily="2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err="1">
                <a:solidFill>
                  <a:srgbClr val="7030A0"/>
                </a:solidFill>
                <a:latin typeface="Segoe Print" pitchFamily="2" charset="0"/>
              </a:rPr>
              <a:t>Эптиг-демниг</a:t>
            </a:r>
            <a:r>
              <a:rPr lang="ru-RU" sz="22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Segoe Print" pitchFamily="2" charset="0"/>
              </a:rPr>
              <a:t>ажылдаар</a:t>
            </a:r>
            <a:r>
              <a:rPr lang="ru-RU" sz="2200" dirty="0">
                <a:solidFill>
                  <a:srgbClr val="7030A0"/>
                </a:solidFill>
                <a:latin typeface="Segoe Print" pitchFamily="2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dirty="0" err="1">
                <a:solidFill>
                  <a:srgbClr val="7030A0"/>
                </a:solidFill>
                <a:latin typeface="Segoe Print" pitchFamily="2" charset="0"/>
              </a:rPr>
              <a:t>Бойдуска</a:t>
            </a:r>
            <a:r>
              <a:rPr lang="ru-RU" sz="22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Segoe Print" pitchFamily="2" charset="0"/>
              </a:rPr>
              <a:t>хумагалыг</a:t>
            </a:r>
            <a:r>
              <a:rPr lang="ru-RU" sz="22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Segoe Print" pitchFamily="2" charset="0"/>
              </a:rPr>
              <a:t>болурун</a:t>
            </a:r>
            <a:r>
              <a:rPr lang="ru-RU" sz="22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Segoe Print" pitchFamily="2" charset="0"/>
              </a:rPr>
              <a:t>чедип</a:t>
            </a:r>
            <a:r>
              <a:rPr lang="ru-RU" sz="2200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Segoe Print" pitchFamily="2" charset="0"/>
              </a:rPr>
              <a:t>алыр</a:t>
            </a:r>
            <a:r>
              <a:rPr lang="ru-RU" sz="2200" dirty="0">
                <a:solidFill>
                  <a:srgbClr val="7030A0"/>
                </a:solidFill>
                <a:latin typeface="Segoe Prin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9058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624" y="9087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I. </a:t>
            </a:r>
            <a:r>
              <a:rPr lang="ru-RU" sz="2400" i="1" dirty="0" err="1">
                <a:solidFill>
                  <a:srgbClr val="FF0000"/>
                </a:solidFill>
                <a:latin typeface="Comic Sans MS" pitchFamily="66" charset="0"/>
              </a:rPr>
              <a:t>Организастыг</a:t>
            </a:r>
            <a:r>
              <a:rPr lang="ru-RU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Comic Sans MS" pitchFamily="66" charset="0"/>
              </a:rPr>
              <a:t>кезээ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     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1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 Тренинг-настрой.</a:t>
            </a:r>
          </a:p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  2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 5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алдын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дурумнер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780928"/>
            <a:ext cx="914399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Арыг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,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чараш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шын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бижиир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мен.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Домактын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эгезин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улуг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ужуг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-биле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бижиир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мен.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Домактын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соолунге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бижик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демдээн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салыр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мен.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Состу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бир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одуругдан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оске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одуругже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слогтар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аайы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-биле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кожурер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мен. </a:t>
            </a:r>
            <a:r>
              <a:rPr lang="ru-RU" sz="2600" dirty="0" err="1" smtClean="0">
                <a:solidFill>
                  <a:srgbClr val="0070C0"/>
                </a:solidFill>
                <a:latin typeface="Impact" pitchFamily="34" charset="0"/>
              </a:rPr>
              <a:t>Чангыс</a:t>
            </a:r>
            <a:r>
              <a:rPr lang="ru-RU" sz="2600" dirty="0" smtClean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ужук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 smtClean="0">
                <a:solidFill>
                  <a:srgbClr val="0070C0"/>
                </a:solidFill>
                <a:latin typeface="Impact" pitchFamily="34" charset="0"/>
              </a:rPr>
              <a:t>арттырып-даа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,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кожуруп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болбас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Абзацты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утпас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мен.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Иштимде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слогтап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адап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оргаш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Impact" pitchFamily="34" charset="0"/>
              </a:rPr>
              <a:t>бижиир</a:t>
            </a:r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 мен.</a:t>
            </a:r>
          </a:p>
        </p:txBody>
      </p:sp>
      <p:sp>
        <p:nvSpPr>
          <p:cNvPr id="5" name="Овал 4"/>
          <p:cNvSpPr/>
          <p:nvPr/>
        </p:nvSpPr>
        <p:spPr>
          <a:xfrm>
            <a:off x="4716016" y="764704"/>
            <a:ext cx="655200" cy="50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620688"/>
            <a:ext cx="655200" cy="1440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730616" y="1220286"/>
            <a:ext cx="655200" cy="504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789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316" y="770726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solidFill>
                  <a:srgbClr val="FF0000"/>
                </a:solidFill>
                <a:latin typeface="Comic Sans MS" pitchFamily="66" charset="0"/>
              </a:rPr>
              <a:t>II 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.Тест</a:t>
            </a:r>
            <a:r>
              <a:rPr lang="ru-RU" sz="2400" i="1" dirty="0">
                <a:solidFill>
                  <a:srgbClr val="FF0000"/>
                </a:solidFill>
                <a:latin typeface="Comic Sans MS" pitchFamily="66" charset="0"/>
              </a:rPr>
              <a:t>: «</a:t>
            </a:r>
            <a:r>
              <a:rPr lang="ru-RU" sz="2400" i="1" dirty="0" err="1">
                <a:solidFill>
                  <a:srgbClr val="FF0000"/>
                </a:solidFill>
                <a:latin typeface="Comic Sans MS" pitchFamily="66" charset="0"/>
              </a:rPr>
              <a:t>Бодунну</a:t>
            </a:r>
            <a:r>
              <a:rPr lang="ru-RU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Comic Sans MS" pitchFamily="66" charset="0"/>
              </a:rPr>
              <a:t>хына</a:t>
            </a:r>
            <a:r>
              <a:rPr lang="ru-RU" sz="2400" i="1" dirty="0">
                <a:solidFill>
                  <a:srgbClr val="FF0000"/>
                </a:solidFill>
                <a:latin typeface="Comic Sans MS" pitchFamily="66" charset="0"/>
              </a:rPr>
              <a:t>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917466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Кым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?        </a:t>
            </a:r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Чуу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2936"/>
            <a:ext cx="6678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час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хараачыгай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эмчи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Орлан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378" y="666299"/>
            <a:ext cx="655043" cy="50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5568" y="1169301"/>
            <a:ext cx="649853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040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                         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Канчаар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?    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Канчанган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?</a:t>
            </a:r>
          </a:p>
          <a:p>
            <a:endParaRPr lang="ru-RU" dirty="0"/>
          </a:p>
          <a:p>
            <a:r>
              <a:rPr lang="ru-RU" sz="2400" dirty="0" err="1" smtClean="0">
                <a:solidFill>
                  <a:srgbClr val="0070C0"/>
                </a:solidFill>
                <a:latin typeface="Arial Black" pitchFamily="34" charset="0"/>
              </a:rPr>
              <a:t>эрип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 Black" pitchFamily="34" charset="0"/>
              </a:rPr>
              <a:t>эгелээн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2400" dirty="0" err="1" smtClean="0">
                <a:solidFill>
                  <a:srgbClr val="0070C0"/>
                </a:solidFill>
                <a:latin typeface="Arial Black" pitchFamily="34" charset="0"/>
              </a:rPr>
              <a:t>харыылаар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221279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                        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Кандыг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?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    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Чулуг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?</a:t>
            </a:r>
          </a:p>
          <a:p>
            <a:endParaRPr lang="ru-RU" sz="2400" dirty="0"/>
          </a:p>
          <a:p>
            <a:r>
              <a:rPr lang="ru-RU" sz="2400" dirty="0" err="1" smtClean="0">
                <a:solidFill>
                  <a:srgbClr val="0070C0"/>
                </a:solidFill>
                <a:latin typeface="Arial Black" pitchFamily="34" charset="0"/>
              </a:rPr>
              <a:t>эзерлиг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2400" dirty="0" err="1" smtClean="0">
                <a:solidFill>
                  <a:srgbClr val="0070C0"/>
                </a:solidFill>
                <a:latin typeface="Arial Black" pitchFamily="34" charset="0"/>
              </a:rPr>
              <a:t>сарыг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18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65919"/>
            <a:ext cx="3631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Comic Sans MS" pitchFamily="66" charset="0"/>
              </a:rPr>
              <a:t>III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en-US" sz="24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  <a:latin typeface="Comic Sans MS" pitchFamily="66" charset="0"/>
              </a:rPr>
              <a:t>Оюн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: «</a:t>
            </a:r>
            <a:r>
              <a:rPr lang="ru-RU" sz="2400" i="1" dirty="0" err="1" smtClean="0">
                <a:solidFill>
                  <a:srgbClr val="FF0000"/>
                </a:solidFill>
                <a:latin typeface="Comic Sans MS" pitchFamily="66" charset="0"/>
              </a:rPr>
              <a:t>Уламчыла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348879"/>
            <a:ext cx="87299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err="1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Чувелерни</a:t>
            </a:r>
            <a:r>
              <a:rPr lang="ru-RU" sz="4400" i="1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4400" i="1" dirty="0" err="1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коргузер</a:t>
            </a:r>
            <a:r>
              <a:rPr lang="ru-RU" sz="4400" i="1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…</a:t>
            </a:r>
          </a:p>
          <a:p>
            <a:r>
              <a:rPr lang="ru-RU" sz="4400" i="1" dirty="0" err="1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Чувелернин</a:t>
            </a:r>
            <a:r>
              <a:rPr lang="ru-RU" sz="4400" i="1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4400" i="1" dirty="0" err="1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кылдыныын</a:t>
            </a:r>
            <a:r>
              <a:rPr lang="ru-RU" sz="4400" i="1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…</a:t>
            </a:r>
          </a:p>
          <a:p>
            <a:r>
              <a:rPr lang="ru-RU" sz="4400" i="1" dirty="0" err="1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Чувелернин</a:t>
            </a:r>
            <a:r>
              <a:rPr lang="ru-RU" sz="4400" i="1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4400" i="1" dirty="0" err="1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демдээн</a:t>
            </a:r>
            <a:r>
              <a:rPr lang="ru-RU" sz="4400" i="1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….</a:t>
            </a:r>
          </a:p>
          <a:p>
            <a:r>
              <a:rPr lang="ru-RU" sz="4400" i="1" dirty="0" err="1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Чувелернин</a:t>
            </a:r>
            <a:r>
              <a:rPr lang="ru-RU" sz="4400" i="1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4400" i="1" dirty="0" err="1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санын</a:t>
            </a:r>
            <a:r>
              <a:rPr lang="ru-RU" sz="4400" i="1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289697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Comic Sans MS" pitchFamily="66" charset="0"/>
              </a:rPr>
              <a:t>IV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en-US" sz="24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Comic Sans MS" pitchFamily="66" charset="0"/>
              </a:rPr>
              <a:t>Чаа</a:t>
            </a:r>
            <a:r>
              <a:rPr lang="ru-RU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тема.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6084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Создание проблемной ситуации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Куштар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ужуп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чедип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келген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Ном-биле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ажыл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арын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128.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65028" y="998063"/>
            <a:ext cx="655200" cy="50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10924" y="767231"/>
            <a:ext cx="563408" cy="230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065028" y="1500015"/>
            <a:ext cx="655200" cy="504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759461" y="1040207"/>
            <a:ext cx="563740" cy="342705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3759461" y="1626015"/>
            <a:ext cx="565200" cy="342000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09155" y="983254"/>
            <a:ext cx="655200" cy="50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309155" y="1500015"/>
            <a:ext cx="655200" cy="504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64453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Домактын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чугула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кежигуннери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4293096"/>
            <a:ext cx="1362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Кол </a:t>
            </a:r>
            <a:r>
              <a:rPr lang="ru-RU" sz="2000" b="1" dirty="0" err="1">
                <a:solidFill>
                  <a:srgbClr val="7030A0"/>
                </a:solidFill>
              </a:rPr>
              <a:t>сос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48264" y="4208973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Соглекчи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5375" y="4698546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7030A0"/>
                </a:solidFill>
              </a:rPr>
              <a:t>Кым</a:t>
            </a:r>
            <a:r>
              <a:rPr lang="ru-RU" b="1" i="1" dirty="0">
                <a:solidFill>
                  <a:srgbClr val="7030A0"/>
                </a:solidFill>
              </a:rPr>
              <a:t>? </a:t>
            </a:r>
            <a:r>
              <a:rPr lang="ru-RU" b="1" i="1" dirty="0" err="1">
                <a:solidFill>
                  <a:srgbClr val="7030A0"/>
                </a:solidFill>
              </a:rPr>
              <a:t>Чуу</a:t>
            </a:r>
            <a:r>
              <a:rPr lang="ru-RU" b="1" i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b="1" i="1" dirty="0" err="1" smtClean="0">
                <a:solidFill>
                  <a:srgbClr val="7030A0"/>
                </a:solidFill>
              </a:rPr>
              <a:t>Кымнар</a:t>
            </a:r>
            <a:r>
              <a:rPr lang="ru-RU" b="1" i="1" dirty="0">
                <a:solidFill>
                  <a:srgbClr val="7030A0"/>
                </a:solidFill>
              </a:rPr>
              <a:t>? </a:t>
            </a:r>
            <a:r>
              <a:rPr lang="ru-RU" b="1" i="1" dirty="0" err="1">
                <a:solidFill>
                  <a:srgbClr val="7030A0"/>
                </a:solidFill>
              </a:rPr>
              <a:t>Чулер</a:t>
            </a:r>
            <a:r>
              <a:rPr lang="ru-RU" b="1" i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44208" y="4698546"/>
            <a:ext cx="2699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Канчап</a:t>
            </a:r>
            <a:r>
              <a:rPr lang="ru-RU" b="1" dirty="0">
                <a:solidFill>
                  <a:srgbClr val="7030A0"/>
                </a:solidFill>
              </a:rPr>
              <a:t> тур? </a:t>
            </a:r>
          </a:p>
          <a:p>
            <a:r>
              <a:rPr lang="ru-RU" b="1" dirty="0" err="1">
                <a:solidFill>
                  <a:srgbClr val="7030A0"/>
                </a:solidFill>
              </a:rPr>
              <a:t>Канчанган</a:t>
            </a:r>
            <a:r>
              <a:rPr lang="ru-RU" b="1" dirty="0">
                <a:solidFill>
                  <a:srgbClr val="7030A0"/>
                </a:solidFill>
              </a:rPr>
              <a:t>?</a:t>
            </a:r>
          </a:p>
          <a:p>
            <a:r>
              <a:rPr lang="ru-RU" b="1" dirty="0" err="1">
                <a:solidFill>
                  <a:srgbClr val="7030A0"/>
                </a:solidFill>
              </a:rPr>
              <a:t>Канчаар</a:t>
            </a:r>
            <a:r>
              <a:rPr lang="ru-RU" b="1" dirty="0">
                <a:solidFill>
                  <a:srgbClr val="7030A0"/>
                </a:solidFill>
              </a:rPr>
              <a:t>?</a:t>
            </a:r>
          </a:p>
          <a:p>
            <a:r>
              <a:rPr lang="ru-RU" b="1" dirty="0" err="1">
                <a:solidFill>
                  <a:srgbClr val="7030A0"/>
                </a:solidFill>
              </a:rPr>
              <a:t>Чуну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кылып</a:t>
            </a:r>
            <a:r>
              <a:rPr lang="ru-RU" b="1" dirty="0">
                <a:solidFill>
                  <a:srgbClr val="7030A0"/>
                </a:solidFill>
              </a:rPr>
              <a:t> тур?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475656" y="4044642"/>
            <a:ext cx="1368152" cy="24845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5" idx="1"/>
          </p:cNvCxnSpPr>
          <p:nvPr/>
        </p:nvCxnSpPr>
        <p:spPr>
          <a:xfrm>
            <a:off x="4932040" y="4044642"/>
            <a:ext cx="2016224" cy="34899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Минус 21"/>
          <p:cNvSpPr/>
          <p:nvPr/>
        </p:nvSpPr>
        <p:spPr>
          <a:xfrm>
            <a:off x="176554" y="5471876"/>
            <a:ext cx="1656184" cy="432048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 22"/>
          <p:cNvSpPr/>
          <p:nvPr/>
        </p:nvSpPr>
        <p:spPr>
          <a:xfrm>
            <a:off x="6300192" y="5805264"/>
            <a:ext cx="2160240" cy="432048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59632" y="5561760"/>
            <a:ext cx="4536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 smtClean="0">
                <a:solidFill>
                  <a:srgbClr val="C00000"/>
                </a:solidFill>
              </a:rPr>
              <a:t>Чижээ</a:t>
            </a:r>
            <a:r>
              <a:rPr lang="ru-RU" sz="2800" b="1" u="sng" dirty="0" smtClean="0">
                <a:solidFill>
                  <a:srgbClr val="C00000"/>
                </a:solidFill>
              </a:rPr>
              <a:t>: </a:t>
            </a:r>
          </a:p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Уруглар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</a:rPr>
              <a:t>ооренген</a:t>
            </a:r>
            <a:r>
              <a:rPr lang="ru-RU" sz="2800" b="1" dirty="0">
                <a:solidFill>
                  <a:srgbClr val="C00000"/>
                </a:solidFill>
              </a:rPr>
              <a:t>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425824" y="6453336"/>
            <a:ext cx="16502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425824" y="6515867"/>
            <a:ext cx="16502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028386" y="6453336"/>
            <a:ext cx="12474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32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">
        <p14:prism isContent="1"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en-US" sz="24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  <a:latin typeface="Comic Sans MS" pitchFamily="66" charset="0"/>
              </a:rPr>
              <a:t>Быжыглаашкын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940152" y="908720"/>
            <a:ext cx="655200" cy="5040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940152" y="1370385"/>
            <a:ext cx="655200" cy="504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660232" y="1160747"/>
            <a:ext cx="565200" cy="3420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6688254" y="1532385"/>
            <a:ext cx="565200" cy="342000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08304" y="908720"/>
            <a:ext cx="655200" cy="5040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308304" y="1451385"/>
            <a:ext cx="655200" cy="504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276872"/>
            <a:ext cx="82089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300" dirty="0" err="1" smtClean="0">
                <a:solidFill>
                  <a:srgbClr val="002060"/>
                </a:solidFill>
                <a:latin typeface="Arial Black" pitchFamily="34" charset="0"/>
              </a:rPr>
              <a:t>Шын</a:t>
            </a:r>
            <a:r>
              <a:rPr lang="ru-RU" sz="23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  <a:latin typeface="Arial Black" pitchFamily="34" charset="0"/>
              </a:rPr>
              <a:t>бижилге</a:t>
            </a:r>
            <a:r>
              <a:rPr lang="ru-RU" sz="2300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sz="2300" dirty="0" err="1" smtClean="0">
                <a:solidFill>
                  <a:srgbClr val="002060"/>
                </a:solidFill>
                <a:latin typeface="Arial Black" pitchFamily="34" charset="0"/>
              </a:rPr>
              <a:t>Орфорграфтыг</a:t>
            </a:r>
            <a:r>
              <a:rPr lang="ru-RU" sz="2300" dirty="0" smtClean="0">
                <a:solidFill>
                  <a:srgbClr val="002060"/>
                </a:solidFill>
                <a:latin typeface="Arial Black" pitchFamily="34" charset="0"/>
              </a:rPr>
              <a:t> минута.</a:t>
            </a:r>
            <a:endParaRPr lang="ru-RU" sz="23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300" dirty="0" smtClean="0">
                <a:solidFill>
                  <a:srgbClr val="002060"/>
                </a:solidFill>
                <a:latin typeface="Arial Black" pitchFamily="34" charset="0"/>
              </a:rPr>
              <a:t>              Час</a:t>
            </a:r>
            <a:endParaRPr lang="ru-RU" sz="23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300" dirty="0">
                <a:solidFill>
                  <a:srgbClr val="002060"/>
                </a:solidFill>
                <a:latin typeface="Arial Black" pitchFamily="34" charset="0"/>
              </a:rPr>
              <a:t>              </a:t>
            </a:r>
            <a:r>
              <a:rPr lang="ru-RU" sz="2300" dirty="0" err="1" smtClean="0">
                <a:solidFill>
                  <a:srgbClr val="002060"/>
                </a:solidFill>
                <a:latin typeface="Arial Black" pitchFamily="34" charset="0"/>
              </a:rPr>
              <a:t>Чаъс</a:t>
            </a:r>
            <a:endParaRPr lang="ru-RU" sz="2300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3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300" dirty="0" smtClean="0">
                <a:solidFill>
                  <a:srgbClr val="002060"/>
                </a:solidFill>
                <a:latin typeface="Arial Black" pitchFamily="34" charset="0"/>
              </a:rPr>
              <a:t>2</a:t>
            </a:r>
            <a:r>
              <a:rPr lang="ru-RU" sz="2300" dirty="0">
                <a:solidFill>
                  <a:srgbClr val="002060"/>
                </a:solidFill>
                <a:latin typeface="Arial Black" pitchFamily="34" charset="0"/>
              </a:rPr>
              <a:t>) </a:t>
            </a:r>
            <a:r>
              <a:rPr lang="ru-RU" sz="2300" dirty="0" err="1" smtClean="0">
                <a:solidFill>
                  <a:srgbClr val="002060"/>
                </a:solidFill>
                <a:latin typeface="Arial Black" pitchFamily="34" charset="0"/>
              </a:rPr>
              <a:t>Кыдыраашка</a:t>
            </a:r>
            <a:r>
              <a:rPr lang="ru-RU" sz="23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  <a:latin typeface="Arial Black" pitchFamily="34" charset="0"/>
              </a:rPr>
              <a:t>ажыл</a:t>
            </a:r>
            <a:r>
              <a:rPr lang="ru-RU" sz="23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23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300" dirty="0" smtClean="0">
                <a:solidFill>
                  <a:srgbClr val="002060"/>
                </a:solidFill>
                <a:latin typeface="Arial Black" pitchFamily="34" charset="0"/>
              </a:rPr>
              <a:t>              </a:t>
            </a:r>
            <a:r>
              <a:rPr lang="ru-RU" sz="2300" dirty="0" err="1" smtClean="0">
                <a:solidFill>
                  <a:srgbClr val="002060"/>
                </a:solidFill>
                <a:latin typeface="Arial Black" pitchFamily="34" charset="0"/>
              </a:rPr>
              <a:t>Мергежилге</a:t>
            </a:r>
            <a:r>
              <a:rPr lang="ru-RU" sz="23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Arial Black" pitchFamily="34" charset="0"/>
              </a:rPr>
              <a:t>315 </a:t>
            </a:r>
            <a:r>
              <a:rPr lang="ru-RU" sz="2300" dirty="0" smtClean="0">
                <a:solidFill>
                  <a:srgbClr val="002060"/>
                </a:solidFill>
                <a:latin typeface="Arial Black" pitchFamily="34" charset="0"/>
              </a:rPr>
              <a:t>арын132</a:t>
            </a:r>
          </a:p>
          <a:p>
            <a:endParaRPr lang="ru-RU" sz="23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300" dirty="0" smtClean="0">
                <a:solidFill>
                  <a:srgbClr val="002060"/>
                </a:solidFill>
                <a:latin typeface="Arial Black" pitchFamily="34" charset="0"/>
              </a:rPr>
              <a:t>3) </a:t>
            </a:r>
            <a:r>
              <a:rPr lang="ru-RU" sz="2300" dirty="0" err="1" smtClean="0">
                <a:solidFill>
                  <a:srgbClr val="002060"/>
                </a:solidFill>
                <a:latin typeface="Arial Black" pitchFamily="34" charset="0"/>
              </a:rPr>
              <a:t>Демнежилге</a:t>
            </a:r>
            <a:r>
              <a:rPr lang="ru-RU" sz="23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  <a:latin typeface="Arial Black" pitchFamily="34" charset="0"/>
              </a:rPr>
              <a:t>ажылы</a:t>
            </a:r>
            <a:r>
              <a:rPr lang="ru-RU" sz="23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23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53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000">
        <p:blinds dir="vert"/>
      </p:transition>
    </mc:Choice>
    <mc:Fallback>
      <p:transition spd="slow" advClick="0" advTm="6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3488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Comic Sans MS" pitchFamily="66" charset="0"/>
              </a:rPr>
              <a:t>VI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en-US" sz="24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Comic Sans MS" pitchFamily="66" charset="0"/>
              </a:rPr>
              <a:t>Сула</a:t>
            </a:r>
            <a:r>
              <a:rPr lang="ru-RU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  <a:latin typeface="Comic Sans MS" pitchFamily="66" charset="0"/>
              </a:rPr>
              <a:t>шимчээшкин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3779" y="1988840"/>
            <a:ext cx="66807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70C0"/>
                </a:solidFill>
                <a:latin typeface="Gabriola" pitchFamily="82" charset="0"/>
              </a:rPr>
              <a:t>Хунум</a:t>
            </a:r>
            <a:r>
              <a:rPr lang="ru-RU" sz="3600" b="1" dirty="0">
                <a:solidFill>
                  <a:srgbClr val="0070C0"/>
                </a:solidFill>
                <a:latin typeface="Gabriola" pitchFamily="82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Gabriola" pitchFamily="82" charset="0"/>
              </a:rPr>
              <a:t>унуп</a:t>
            </a:r>
            <a:r>
              <a:rPr lang="ru-RU" sz="3600" b="1" dirty="0">
                <a:solidFill>
                  <a:srgbClr val="0070C0"/>
                </a:solidFill>
                <a:latin typeface="Gabriola" pitchFamily="82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Gabriola" pitchFamily="82" charset="0"/>
              </a:rPr>
              <a:t>келди</a:t>
            </a:r>
            <a:endParaRPr lang="ru-RU" sz="3600" b="1" dirty="0">
              <a:solidFill>
                <a:srgbClr val="0070C0"/>
              </a:solidFill>
              <a:latin typeface="Gabriola" pitchFamily="82" charset="0"/>
            </a:endParaRPr>
          </a:p>
          <a:p>
            <a:r>
              <a:rPr lang="ru-RU" sz="3600" b="1" dirty="0" err="1">
                <a:solidFill>
                  <a:srgbClr val="0070C0"/>
                </a:solidFill>
                <a:latin typeface="Gabriola" pitchFamily="82" charset="0"/>
              </a:rPr>
              <a:t>Херелдерин</a:t>
            </a:r>
            <a:r>
              <a:rPr lang="ru-RU" sz="3600" b="1" dirty="0">
                <a:solidFill>
                  <a:srgbClr val="0070C0"/>
                </a:solidFill>
                <a:latin typeface="Gabriola" pitchFamily="82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Gabriola" pitchFamily="82" charset="0"/>
              </a:rPr>
              <a:t>черже</a:t>
            </a:r>
            <a:r>
              <a:rPr lang="ru-RU" sz="3600" b="1" dirty="0">
                <a:solidFill>
                  <a:srgbClr val="0070C0"/>
                </a:solidFill>
                <a:latin typeface="Gabriola" pitchFamily="82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Gabriola" pitchFamily="82" charset="0"/>
              </a:rPr>
              <a:t>чашты</a:t>
            </a:r>
            <a:endParaRPr lang="ru-RU" sz="3600" b="1" dirty="0">
              <a:solidFill>
                <a:srgbClr val="0070C0"/>
              </a:solidFill>
              <a:latin typeface="Gabriola" pitchFamily="82" charset="0"/>
            </a:endParaRPr>
          </a:p>
          <a:p>
            <a:r>
              <a:rPr lang="ru-RU" sz="3600" b="1" dirty="0" err="1">
                <a:solidFill>
                  <a:srgbClr val="0070C0"/>
                </a:solidFill>
                <a:latin typeface="Gabriola" pitchFamily="82" charset="0"/>
              </a:rPr>
              <a:t>Амытаннар</a:t>
            </a:r>
            <a:r>
              <a:rPr lang="ru-RU" sz="3600" b="1" dirty="0">
                <a:solidFill>
                  <a:srgbClr val="0070C0"/>
                </a:solidFill>
                <a:latin typeface="Gabriola" pitchFamily="82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Gabriola" pitchFamily="82" charset="0"/>
              </a:rPr>
              <a:t>оттуп</a:t>
            </a:r>
            <a:r>
              <a:rPr lang="ru-RU" sz="3600" b="1" dirty="0">
                <a:solidFill>
                  <a:srgbClr val="0070C0"/>
                </a:solidFill>
                <a:latin typeface="Gabriola" pitchFamily="82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Gabriola" pitchFamily="82" charset="0"/>
              </a:rPr>
              <a:t>келди</a:t>
            </a:r>
            <a:endParaRPr lang="ru-RU" sz="3600" b="1" dirty="0">
              <a:solidFill>
                <a:srgbClr val="0070C0"/>
              </a:solidFill>
              <a:latin typeface="Gabriola" pitchFamily="82" charset="0"/>
            </a:endParaRPr>
          </a:p>
          <a:p>
            <a:r>
              <a:rPr lang="ru-RU" sz="3600" b="1" dirty="0" err="1">
                <a:solidFill>
                  <a:srgbClr val="0070C0"/>
                </a:solidFill>
                <a:latin typeface="Gabriola" pitchFamily="82" charset="0"/>
              </a:rPr>
              <a:t>Ажыл-иш-даа</a:t>
            </a:r>
            <a:r>
              <a:rPr lang="ru-RU" sz="3600" b="1" dirty="0">
                <a:solidFill>
                  <a:srgbClr val="0070C0"/>
                </a:solidFill>
                <a:latin typeface="Gabriola" pitchFamily="82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Gabriola" pitchFamily="82" charset="0"/>
              </a:rPr>
              <a:t>хайнып</a:t>
            </a:r>
            <a:r>
              <a:rPr lang="ru-RU" sz="3600" b="1" dirty="0">
                <a:solidFill>
                  <a:srgbClr val="0070C0"/>
                </a:solidFill>
                <a:latin typeface="Gabriola" pitchFamily="82" charset="0"/>
              </a:rPr>
              <a:t> туру.</a:t>
            </a:r>
          </a:p>
          <a:p>
            <a:r>
              <a:rPr lang="ru-RU" sz="3600" b="1" dirty="0" err="1" smtClean="0">
                <a:solidFill>
                  <a:srgbClr val="0070C0"/>
                </a:solidFill>
                <a:latin typeface="Gabriola" pitchFamily="82" charset="0"/>
              </a:rPr>
              <a:t>Амырап</a:t>
            </a:r>
            <a:r>
              <a:rPr lang="ru-RU" sz="3600" b="1" dirty="0" smtClean="0">
                <a:solidFill>
                  <a:srgbClr val="0070C0"/>
                </a:solidFill>
                <a:latin typeface="Gabriola" pitchFamily="82" charset="0"/>
              </a:rPr>
              <a:t>,  </a:t>
            </a:r>
            <a:r>
              <a:rPr lang="ru-RU" sz="3600" b="1" dirty="0" err="1">
                <a:solidFill>
                  <a:srgbClr val="0070C0"/>
                </a:solidFill>
                <a:latin typeface="Gabriola" pitchFamily="82" charset="0"/>
              </a:rPr>
              <a:t>хоглээл</a:t>
            </a:r>
            <a:endParaRPr lang="ru-RU" sz="3600" b="1" dirty="0">
              <a:solidFill>
                <a:srgbClr val="0070C0"/>
              </a:solidFill>
              <a:latin typeface="Gabriola" pitchFamily="82" charset="0"/>
            </a:endParaRPr>
          </a:p>
          <a:p>
            <a:r>
              <a:rPr lang="ru-RU" sz="3600" b="1" dirty="0" err="1">
                <a:solidFill>
                  <a:srgbClr val="0070C0"/>
                </a:solidFill>
                <a:latin typeface="Gabriola" pitchFamily="82" charset="0"/>
              </a:rPr>
              <a:t>Адыжывыс</a:t>
            </a:r>
            <a:r>
              <a:rPr lang="ru-RU" sz="3600" b="1" dirty="0">
                <a:solidFill>
                  <a:srgbClr val="0070C0"/>
                </a:solidFill>
                <a:latin typeface="Gabriola" pitchFamily="82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Gabriola" pitchFamily="82" charset="0"/>
              </a:rPr>
              <a:t>часкаал</a:t>
            </a:r>
            <a:r>
              <a:rPr lang="ru-RU" sz="3600" b="1" dirty="0">
                <a:solidFill>
                  <a:srgbClr val="0070C0"/>
                </a:solidFill>
                <a:latin typeface="Gabriola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5313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6000">
        <p14:flythroug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199</TotalTime>
  <Words>338</Words>
  <Application>Microsoft Office PowerPoint</Application>
  <PresentationFormat>Экран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Айдемир</dc:creator>
  <cp:lastModifiedBy>roscom</cp:lastModifiedBy>
  <cp:revision>17</cp:revision>
  <dcterms:created xsi:type="dcterms:W3CDTF">2013-04-17T07:19:00Z</dcterms:created>
  <dcterms:modified xsi:type="dcterms:W3CDTF">2013-04-18T02:54:25Z</dcterms:modified>
</cp:coreProperties>
</file>