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412777"/>
            <a:ext cx="5256584" cy="244827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Из летописи </a:t>
            </a:r>
            <a:b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«И повесил Олег щит свой на вратах Царьграда»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5373216"/>
            <a:ext cx="2736304" cy="79208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Щеглова И. С.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8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268760"/>
            <a:ext cx="3096344" cy="3796392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5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Взяли мы две книжки –</a:t>
            </a:r>
          </a:p>
          <a:p>
            <a:pPr marL="0" indent="0" algn="ctr">
              <a:buNone/>
            </a:pPr>
            <a:r>
              <a:rPr lang="ru-RU" sz="5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 взял и я.</a:t>
            </a:r>
          </a:p>
          <a:p>
            <a:pPr marL="0" indent="0" algn="ctr">
              <a:buNone/>
            </a:pPr>
            <a:r>
              <a:rPr lang="ru-RU" sz="5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Папина— большая</a:t>
            </a:r>
            <a:r>
              <a:rPr lang="ru-RU" sz="5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5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тонкая— моя.</a:t>
            </a:r>
          </a:p>
          <a:p>
            <a:pPr marL="0" indent="0" algn="ctr">
              <a:buNone/>
            </a:pPr>
            <a:r>
              <a:rPr lang="ru-RU" sz="5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Думал я, все думал</a:t>
            </a:r>
          </a:p>
          <a:p>
            <a:pPr marL="0" indent="0" algn="ctr">
              <a:buNone/>
            </a:pPr>
            <a:r>
              <a:rPr lang="ru-RU" sz="5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решил сказать: </a:t>
            </a:r>
          </a:p>
          <a:p>
            <a:pPr marL="0" indent="0" algn="ctr">
              <a:buNone/>
            </a:pPr>
            <a:r>
              <a:rPr lang="ru-RU" sz="5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хочу большую</a:t>
            </a:r>
          </a:p>
          <a:p>
            <a:pPr marL="0" indent="0" algn="ctr">
              <a:buNone/>
            </a:pPr>
            <a:r>
              <a:rPr lang="ru-RU" sz="5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Книжку почитать!»</a:t>
            </a:r>
          </a:p>
          <a:p>
            <a:pPr marL="0" indent="0" algn="ctr">
              <a:buNone/>
            </a:pPr>
            <a:r>
              <a:rPr lang="ru-RU" sz="5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 улыбнулся,</a:t>
            </a:r>
          </a:p>
          <a:p>
            <a:pPr marL="0" indent="0" algn="ctr">
              <a:buNone/>
            </a:pPr>
            <a:r>
              <a:rPr lang="ru-RU" sz="5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Возражать не стал,</a:t>
            </a:r>
          </a:p>
          <a:p>
            <a:pPr marL="0" indent="0" algn="ctr">
              <a:buNone/>
            </a:pPr>
            <a:r>
              <a:rPr lang="ru-RU" sz="5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Взял мою он книжку,</a:t>
            </a:r>
          </a:p>
          <a:p>
            <a:pPr marL="0" indent="0" algn="ctr">
              <a:buNone/>
            </a:pPr>
            <a:r>
              <a:rPr lang="ru-RU" sz="5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свою отдал.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2276872"/>
            <a:ext cx="3096344" cy="372409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 я старался,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прочесть не мог.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это за буквы?»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«Формулы, сынок».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интересно,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не понять,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Попросил я снова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Книжку поменять.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сказал мне папа: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«Потерпи, сынок,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когда-то тоже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понять не мог».</a:t>
            </a:r>
          </a:p>
        </p:txBody>
      </p:sp>
    </p:spTree>
    <p:extLst>
      <p:ext uri="{BB962C8B-B14F-4D97-AF65-F5344CB8AC3E}">
        <p14:creationId xmlns:p14="http://schemas.microsoft.com/office/powerpoint/2010/main" val="1587558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412776"/>
            <a:ext cx="6264696" cy="4248473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ИСИПОТЕЛ</a:t>
            </a:r>
          </a:p>
          <a:p>
            <a:pPr marL="0" indent="0" algn="ctr">
              <a:buNone/>
            </a:pP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ЫНИЛЫБ	</a:t>
            </a:r>
          </a:p>
          <a:p>
            <a:pPr marL="0" indent="0" algn="ctr">
              <a:buNone/>
            </a:pP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ЯИТИЖ</a:t>
            </a:r>
            <a:endParaRPr lang="ru-RU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34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3481888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62" y="2780928"/>
            <a:ext cx="2540000" cy="330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32772"/>
            <a:ext cx="2569468" cy="214122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407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Нестор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636339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109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1060" y="672357"/>
            <a:ext cx="4904855" cy="598597"/>
          </a:xfrm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Как писали летописи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35" y="1412776"/>
            <a:ext cx="3199997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31994"/>
            <a:ext cx="2705398" cy="1795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68638"/>
            <a:ext cx="1905000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1578180"/>
            <a:ext cx="1521541" cy="170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5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908720"/>
            <a:ext cx="3096344" cy="6480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Словарь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7632848" cy="39170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ЯСТВА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 (устар.) еда, кушанье.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ГРИВНА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 денежная единица в Древней Руси – серебряный или золотой слиток весом около 400 г.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ПАВОЛОКИ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 нарядные ткани, покрывала.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УЗОРОЧЬЕ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 драгоценности, наряды.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3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155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Из летописи  «И повесил Олег щит свой на вратах Царьграда»</vt:lpstr>
      <vt:lpstr>Презентация PowerPoint</vt:lpstr>
      <vt:lpstr>Презентация PowerPoint</vt:lpstr>
      <vt:lpstr>Презентация PowerPoint</vt:lpstr>
      <vt:lpstr>Нестор</vt:lpstr>
      <vt:lpstr>Как писали летописи</vt:lpstr>
      <vt:lpstr>Словарь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летописи  «И повесил Олег щит свой на вратах Царьграда»</dc:title>
  <dc:creator>подарок</dc:creator>
  <cp:lastModifiedBy>подарок</cp:lastModifiedBy>
  <cp:revision>6</cp:revision>
  <dcterms:created xsi:type="dcterms:W3CDTF">2015-09-03T14:49:42Z</dcterms:created>
  <dcterms:modified xsi:type="dcterms:W3CDTF">2015-09-03T16:22:20Z</dcterms:modified>
</cp:coreProperties>
</file>