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6" r:id="rId6"/>
    <p:sldId id="265" r:id="rId7"/>
    <p:sldId id="268" r:id="rId8"/>
    <p:sldId id="264" r:id="rId9"/>
    <p:sldId id="263" r:id="rId10"/>
    <p:sldId id="262" r:id="rId11"/>
    <p:sldId id="269" r:id="rId12"/>
    <p:sldId id="26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FF"/>
    <a:srgbClr val="00FF00"/>
    <a:srgbClr val="B40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8595-6AF9-4831-82AA-4A3AA75CAC4E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FFD0-5090-4976-B658-7FBACA135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6.gif"/><Relationship Id="rId7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slide" Target="slide6.xml"/><Relationship Id="rId4" Type="http://schemas.openxmlformats.org/officeDocument/2006/relationships/image" Target="../media/image7.gif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42852"/>
            <a:ext cx="8715436" cy="229618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B404B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Литературная игра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B404B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«Умники и умницы»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B404B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сказке А. М. Волкова «Волшебник Изумрудного города</a:t>
            </a:r>
            <a:endParaRPr lang="ru-RU" sz="4000" b="1" spc="50" dirty="0">
              <a:ln w="11430"/>
              <a:solidFill>
                <a:srgbClr val="B404B8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 descr="C:\Users\User\Desktop\АРХИВЫ СТАНДАРТ\4045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36806">
            <a:off x="2870918" y="2994550"/>
            <a:ext cx="2500330" cy="3362944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 descr="C:\Users\User\Desktop\АРХИВЫ СТАНДАРТ\1212377358_vig_05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8" b="2500"/>
          <a:stretch>
            <a:fillRect/>
          </a:stretch>
        </p:blipFill>
        <p:spPr bwMode="auto">
          <a:xfrm>
            <a:off x="-11206" y="2928934"/>
            <a:ext cx="2725818" cy="3792160"/>
          </a:xfrm>
          <a:prstGeom prst="rect">
            <a:avLst/>
          </a:prstGeom>
          <a:noFill/>
        </p:spPr>
      </p:pic>
      <p:pic>
        <p:nvPicPr>
          <p:cNvPr id="6" name="Picture 5" descr="C:\Users\User\Desktop\АРХИВЫ СТАНДАРТ\1212377358_vig_23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533" r="2500" b="4928"/>
          <a:stretch>
            <a:fillRect/>
          </a:stretch>
        </p:blipFill>
        <p:spPr bwMode="auto">
          <a:xfrm>
            <a:off x="6929454" y="2500306"/>
            <a:ext cx="3571868" cy="2198081"/>
          </a:xfrm>
          <a:prstGeom prst="rect">
            <a:avLst/>
          </a:prstGeom>
          <a:noFill/>
        </p:spPr>
      </p:pic>
      <p:pic>
        <p:nvPicPr>
          <p:cNvPr id="1026" name="Picture 2" descr="C:\Users\User\Desktop\АРХИВЫ СТАНДАРТ\1003377635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14226">
            <a:off x="4922571" y="3584968"/>
            <a:ext cx="2401966" cy="3119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Users\User\Desktop\АРХИВЫ СТАНДАРТ\1212377358_vig_0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lum bright="-10000"/>
          </a:blip>
          <a:srcRect r="2500" b="3744"/>
          <a:stretch>
            <a:fillRect/>
          </a:stretch>
        </p:blipFill>
        <p:spPr bwMode="auto">
          <a:xfrm>
            <a:off x="-214346" y="542902"/>
            <a:ext cx="5572132" cy="63150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14291"/>
            <a:ext cx="5143536" cy="1000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Коварство </a:t>
            </a:r>
            <a:r>
              <a:rPr lang="ru-RU" sz="3600" b="1" dirty="0" err="1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Гингемы</a:t>
            </a:r>
            <a:endParaRPr lang="ru-RU" sz="36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643306" y="1142984"/>
            <a:ext cx="5500694" cy="5357850"/>
          </a:xfrm>
          <a:prstGeom prst="verticalScroll">
            <a:avLst/>
          </a:prstGeom>
          <a:solidFill>
            <a:srgbClr val="F4F9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143116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Ураган, посланный </a:t>
            </a:r>
            <a:r>
              <a:rPr lang="ru-RU" sz="3600" b="1" dirty="0" err="1" smtClean="0">
                <a:latin typeface="Monotype Corsiva" pitchFamily="66" charset="0"/>
              </a:rPr>
              <a:t>Гингемой</a:t>
            </a:r>
            <a:r>
              <a:rPr lang="ru-RU" sz="3600" b="1" dirty="0" smtClean="0">
                <a:latin typeface="Monotype Corsiva" pitchFamily="66" charset="0"/>
              </a:rPr>
              <a:t>, перевернул наоборот названия </a:t>
            </a:r>
          </a:p>
          <a:p>
            <a:pPr algn="ctr"/>
            <a:r>
              <a:rPr lang="ru-RU" sz="3600" b="1" dirty="0" smtClean="0">
                <a:latin typeface="Monotype Corsiva" pitchFamily="66" charset="0"/>
              </a:rPr>
              <a:t>глав из книги. Необходимо восстановить предложения.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14291"/>
            <a:ext cx="5143536" cy="1000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Коварство </a:t>
            </a:r>
            <a:r>
              <a:rPr lang="ru-RU" sz="3600" b="1" dirty="0" err="1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Гингемы</a:t>
            </a:r>
            <a:endParaRPr lang="ru-RU" sz="36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8" name="Picture 2" descr="C:\Users\User\Desktop\АРХИВЫ СТАНДАРТ\1212377358_vig_0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lum bright="-10000"/>
          </a:blip>
          <a:srcRect r="2500" b="3744"/>
          <a:stretch>
            <a:fillRect/>
          </a:stretch>
        </p:blipFill>
        <p:spPr bwMode="auto">
          <a:xfrm>
            <a:off x="-214346" y="2647911"/>
            <a:ext cx="3714776" cy="4210089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488" y="1142984"/>
          <a:ext cx="6072230" cy="548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115"/>
                <a:gridCol w="3036115"/>
              </a:tblGrid>
              <a:tr h="366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4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«Прощание со смелым зайцем»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«Встреча с трусливым львом»</a:t>
                      </a:r>
                      <a:endParaRPr lang="ru-RU" sz="2000" b="1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«Засуха»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«Наводнение»</a:t>
                      </a:r>
                      <a:endParaRPr lang="ru-RU" sz="2000" b="1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«Красавчик»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«Страшила»</a:t>
                      </a:r>
                      <a:endParaRPr lang="ru-RU" sz="2000" b="1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«Гибель Бумажного Садовода»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«Спасение Железного Дровосека»</a:t>
                      </a:r>
                      <a:endParaRPr lang="ru-RU" sz="2000" b="1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«Захудалая деревенька»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«Изумрудный город»</a:t>
                      </a:r>
                      <a:endParaRPr lang="ru-RU" sz="2000" b="1" dirty="0"/>
                    </a:p>
                  </a:txBody>
                  <a:tcPr/>
                </a:tc>
              </a:tr>
              <a:tr h="1295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Порожение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Элли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гостях у доброй бабушки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«Победа»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err="1" smtClean="0"/>
                        <a:t>Элли</a:t>
                      </a:r>
                      <a:r>
                        <a:rPr lang="ru-RU" sz="2000" b="1" dirty="0" smtClean="0"/>
                        <a:t> в плену у Людоеда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285728"/>
            <a:ext cx="3571900" cy="71438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Данетка</a:t>
            </a:r>
            <a:endParaRPr lang="ru-RU" sz="36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098" name="Picture 2" descr="C:\Users\User\Desktop\АРХИВЫ СТАНДАРТ\1212377358_vig_1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-30000" contrast="30000"/>
          </a:blip>
          <a:srcRect l="18310" t="833" r="43964" b="70833"/>
          <a:stretch>
            <a:fillRect/>
          </a:stretch>
        </p:blipFill>
        <p:spPr bwMode="auto">
          <a:xfrm>
            <a:off x="3500430" y="2071677"/>
            <a:ext cx="2428892" cy="3303293"/>
          </a:xfrm>
          <a:prstGeom prst="rect">
            <a:avLst/>
          </a:prstGeom>
          <a:noFill/>
        </p:spPr>
      </p:pic>
      <p:sp>
        <p:nvSpPr>
          <p:cNvPr id="4" name="Куб 3"/>
          <p:cNvSpPr/>
          <p:nvPr/>
        </p:nvSpPr>
        <p:spPr>
          <a:xfrm>
            <a:off x="2357422" y="1571612"/>
            <a:ext cx="5072098" cy="4286280"/>
          </a:xfrm>
          <a:prstGeom prst="cub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8572560" cy="714380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ДРУЖБА, ВЗАИМОВЫРУЧКА, ПОДДЕРЖКА </a:t>
            </a: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C:\Users\User\Desktop\АРХИВЫ СТАНДАРТ\i_0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1" y="1071546"/>
            <a:ext cx="4716295" cy="3643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4714884"/>
            <a:ext cx="8715436" cy="1785950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Будем  стараться  поддерживать  друг  друга</a:t>
            </a:r>
          </a:p>
          <a:p>
            <a:pPr algn="ctr"/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и  будем  учиться  дружить!</a:t>
            </a: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13" descr="2d4695d243e036a1600f103474e5214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428868"/>
            <a:ext cx="3071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3" descr="2d4695d243e036a1600f103474e5214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00042"/>
            <a:ext cx="3071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3" descr="2d4695d243e036a1600f103474e5214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357430"/>
            <a:ext cx="3071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3" descr="2d4695d243e036a1600f103474e5214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4429132"/>
            <a:ext cx="3071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3" descr="2d4695d243e036a1600f103474e5214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357430"/>
            <a:ext cx="3071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3" descr="2d4695d243e036a1600f103474e5214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429132"/>
            <a:ext cx="3071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3" descr="2d4695d243e036a1600f103474e5214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428604"/>
            <a:ext cx="3071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764338" y="952923"/>
            <a:ext cx="2000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Портрет </a:t>
            </a:r>
            <a:r>
              <a:rPr lang="ru-RU" sz="3600" b="1" dirty="0">
                <a:latin typeface="Monotype Corsiva" pitchFamily="66" charset="0"/>
              </a:rPr>
              <a:t>героя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3438" y="928670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Заморочки из бочки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7950" y="3143249"/>
            <a:ext cx="200026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Имена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321468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Путаница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2928934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Найди хозяйку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9190" y="514351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Monotype Corsiva" pitchFamily="66" charset="0"/>
              </a:rPr>
              <a:t>Данетка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480" y="4929198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Коварство </a:t>
            </a:r>
            <a:r>
              <a:rPr lang="ru-RU" sz="3600" b="1" dirty="0" err="1" smtClean="0">
                <a:latin typeface="Monotype Corsiva" pitchFamily="66" charset="0"/>
              </a:rPr>
              <a:t>Гингемы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1033" name="Picture 9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6072206"/>
            <a:ext cx="3143250" cy="923925"/>
          </a:xfrm>
          <a:prstGeom prst="rect">
            <a:avLst/>
          </a:prstGeom>
          <a:noFill/>
        </p:spPr>
      </p:pic>
      <p:pic>
        <p:nvPicPr>
          <p:cNvPr id="1034" name="Picture 10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6072206"/>
            <a:ext cx="3286116" cy="923925"/>
          </a:xfrm>
          <a:prstGeom prst="rect">
            <a:avLst/>
          </a:prstGeom>
          <a:noFill/>
        </p:spPr>
      </p:pic>
      <p:pic>
        <p:nvPicPr>
          <p:cNvPr id="1035" name="Picture 11" descr="D:\сохранёное\Мои документы\Мои рисунки\liniia-887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6072206"/>
            <a:ext cx="3143250" cy="923925"/>
          </a:xfrm>
          <a:prstGeom prst="rect">
            <a:avLst/>
          </a:prstGeom>
          <a:noFill/>
        </p:spPr>
      </p:pic>
      <p:pic>
        <p:nvPicPr>
          <p:cNvPr id="1036" name="Picture 12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0"/>
            <a:ext cx="3143250" cy="923925"/>
          </a:xfrm>
          <a:prstGeom prst="rect">
            <a:avLst/>
          </a:prstGeom>
          <a:noFill/>
        </p:spPr>
      </p:pic>
      <p:pic>
        <p:nvPicPr>
          <p:cNvPr id="1037" name="Picture 13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1359740" y="1359683"/>
            <a:ext cx="3357588" cy="923925"/>
          </a:xfrm>
          <a:prstGeom prst="rect">
            <a:avLst/>
          </a:prstGeom>
          <a:noFill/>
        </p:spPr>
      </p:pic>
      <p:pic>
        <p:nvPicPr>
          <p:cNvPr id="1038" name="Picture 14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1359728" y="4574381"/>
            <a:ext cx="3357564" cy="923925"/>
          </a:xfrm>
          <a:prstGeom prst="rect">
            <a:avLst/>
          </a:prstGeom>
          <a:noFill/>
        </p:spPr>
      </p:pic>
      <p:pic>
        <p:nvPicPr>
          <p:cNvPr id="41" name="Picture 14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003255" y="4574382"/>
            <a:ext cx="3357564" cy="923925"/>
          </a:xfrm>
          <a:prstGeom prst="rect">
            <a:avLst/>
          </a:prstGeom>
          <a:noFill/>
        </p:spPr>
      </p:pic>
      <p:pic>
        <p:nvPicPr>
          <p:cNvPr id="43" name="Picture 14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003255" y="1502548"/>
            <a:ext cx="3357564" cy="923925"/>
          </a:xfrm>
          <a:prstGeom prst="rect">
            <a:avLst/>
          </a:prstGeom>
          <a:noFill/>
        </p:spPr>
      </p:pic>
      <p:pic>
        <p:nvPicPr>
          <p:cNvPr id="44" name="Picture 12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0"/>
            <a:ext cx="3143250" cy="923925"/>
          </a:xfrm>
          <a:prstGeom prst="rect">
            <a:avLst/>
          </a:prstGeom>
          <a:noFill/>
        </p:spPr>
      </p:pic>
      <p:pic>
        <p:nvPicPr>
          <p:cNvPr id="45" name="Picture 12" descr="D:\сохранёное\Мои документы\Мои рисунки\liniia-8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0"/>
            <a:ext cx="3143250" cy="923925"/>
          </a:xfrm>
          <a:prstGeom prst="rect">
            <a:avLst/>
          </a:prstGeom>
          <a:noFill/>
        </p:spPr>
      </p:pic>
      <p:pic>
        <p:nvPicPr>
          <p:cNvPr id="1043" name="Picture 19" descr="C:\Documents and Settings\Admin\Рабочий стол\цветы\a120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95640">
            <a:off x="5372431" y="3632856"/>
            <a:ext cx="414542" cy="519111"/>
          </a:xfrm>
          <a:prstGeom prst="rect">
            <a:avLst/>
          </a:prstGeom>
          <a:noFill/>
        </p:spPr>
      </p:pic>
      <p:pic>
        <p:nvPicPr>
          <p:cNvPr id="54" name="Picture 19" descr="C:\Documents and Settings\Admin\Рабочий стол\цветы\a120.gif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95640">
            <a:off x="6586878" y="1704028"/>
            <a:ext cx="414542" cy="519111"/>
          </a:xfrm>
          <a:prstGeom prst="rect">
            <a:avLst/>
          </a:prstGeom>
          <a:noFill/>
        </p:spPr>
      </p:pic>
      <p:pic>
        <p:nvPicPr>
          <p:cNvPr id="55" name="Picture 19" descr="C:\Documents and Settings\Admin\Рабочий стол\цветы\a120.gif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95640">
            <a:off x="6444001" y="5775996"/>
            <a:ext cx="414542" cy="519111"/>
          </a:xfrm>
          <a:prstGeom prst="rect">
            <a:avLst/>
          </a:prstGeom>
          <a:noFill/>
        </p:spPr>
      </p:pic>
      <p:pic>
        <p:nvPicPr>
          <p:cNvPr id="57" name="Picture 19" descr="C:\Documents and Settings\Admin\Рабочий стол\цветы\a120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95640">
            <a:off x="8015637" y="3632856"/>
            <a:ext cx="414542" cy="519111"/>
          </a:xfrm>
          <a:prstGeom prst="rect">
            <a:avLst/>
          </a:prstGeom>
          <a:noFill/>
        </p:spPr>
      </p:pic>
      <p:pic>
        <p:nvPicPr>
          <p:cNvPr id="58" name="Picture 19" descr="C:\Documents and Settings\Admin\Рабочий стол\цветы\a120.gif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95640">
            <a:off x="2443473" y="3704293"/>
            <a:ext cx="414542" cy="519111"/>
          </a:xfrm>
          <a:prstGeom prst="rect">
            <a:avLst/>
          </a:prstGeom>
          <a:noFill/>
        </p:spPr>
      </p:pic>
      <p:pic>
        <p:nvPicPr>
          <p:cNvPr id="59" name="Picture 19" descr="C:\Documents and Settings\Admin\Рабочий стол\цветы\a120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95640">
            <a:off x="3729357" y="5775996"/>
            <a:ext cx="414542" cy="519111"/>
          </a:xfrm>
          <a:prstGeom prst="rect">
            <a:avLst/>
          </a:prstGeom>
          <a:noFill/>
        </p:spPr>
      </p:pic>
      <p:pic>
        <p:nvPicPr>
          <p:cNvPr id="34" name="Picture 19" descr="C:\Documents and Settings\Admin\Рабочий стол\цветы\a120.gif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95640">
            <a:off x="3586482" y="1704030"/>
            <a:ext cx="414542" cy="519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0" y="1"/>
            <a:ext cx="5286380" cy="10001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Портрет героя</a:t>
            </a:r>
            <a:endParaRPr lang="ru-RU" sz="60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5" name="Picture 3" descr="D:\сохранёное\Мои рисунки\5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3500438"/>
            <a:ext cx="4000496" cy="4291021"/>
          </a:xfrm>
          <a:prstGeom prst="rect">
            <a:avLst/>
          </a:prstGeom>
          <a:noFill/>
        </p:spPr>
      </p:pic>
      <p:sp>
        <p:nvSpPr>
          <p:cNvPr id="36" name="Вертикальный свиток 35"/>
          <p:cNvSpPr/>
          <p:nvPr/>
        </p:nvSpPr>
        <p:spPr>
          <a:xfrm>
            <a:off x="2643142" y="785794"/>
            <a:ext cx="6500858" cy="5643602"/>
          </a:xfrm>
          <a:prstGeom prst="verticalScroll">
            <a:avLst/>
          </a:prstGeom>
          <a:solidFill>
            <a:srgbClr val="F4F9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37" name="Picture 2" descr="D:\сохранёное\Мои документы\Мои рисунки\719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5929330"/>
            <a:ext cx="4314825" cy="800100"/>
          </a:xfrm>
          <a:prstGeom prst="rect">
            <a:avLst/>
          </a:prstGeom>
          <a:noFill/>
        </p:spPr>
      </p:pic>
      <p:pic>
        <p:nvPicPr>
          <p:cNvPr id="2" name="Picture 2" descr="C:\Users\User\Desktop\АРХИВЫ СТАНДАРТ\i_01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13403">
            <a:off x="0" y="714356"/>
            <a:ext cx="2981325" cy="3810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00430" y="1643050"/>
            <a:ext cx="49292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На  стене  стоял  высокий  человек, одетый  в  зелёный  мундир.  Его зелёная  борода  спускалась  ниже  колен. 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1571612"/>
            <a:ext cx="47863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Ростом он был не выше </a:t>
            </a:r>
            <a:r>
              <a:rPr lang="ru-RU" sz="3200" b="1" dirty="0" err="1" smtClean="0">
                <a:latin typeface="Monotype Corsiva" pitchFamily="66" charset="0"/>
              </a:rPr>
              <a:t>Элли</a:t>
            </a:r>
            <a:r>
              <a:rPr lang="ru-RU" sz="3200" b="1" dirty="0" smtClean="0">
                <a:latin typeface="Monotype Corsiva" pitchFamily="66" charset="0"/>
              </a:rPr>
              <a:t>, но уже старый с большой головой и морщинистым лицом. На нем был пестрый жилет, полосатые брюки и длинный сюртук. В руке у него был длинный рупор, и он испуганно отмахивался им от </a:t>
            </a:r>
            <a:r>
              <a:rPr lang="ru-RU" sz="3200" b="1" dirty="0" err="1" smtClean="0">
                <a:latin typeface="Monotype Corsiva" pitchFamily="66" charset="0"/>
              </a:rPr>
              <a:t>Тотошки</a:t>
            </a:r>
            <a:r>
              <a:rPr lang="en-US" sz="3200" b="1" dirty="0" smtClean="0">
                <a:latin typeface="Monotype Corsiva" pitchFamily="66" charset="0"/>
              </a:rPr>
              <a:t>.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1571612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latin typeface="Monotype Corsiva" pitchFamily="66" charset="0"/>
              </a:rPr>
              <a:t>Старая  женщина  в  белой  мантии  важно  выступала  впереди  трёх  мужчин, на  остроконечной  шляпе  её  и  на  мантии  сверкали  крошечные  звёздочки. Седые  волосы  старушки  падали  на  её  плечи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185736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Он  был  невысок, но  очень  толст. Голова  его  походила  на  котёл, а  туловище – на бочку. У  него  были  длинные  руки, как  у  гориллы, а  ноги  обуты  в  высокие  сапоги  с  толстыми  подошвами. На  нём  был  косматый  плащ  из  звериных  шкур.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171448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Она показалась </a:t>
            </a:r>
            <a:r>
              <a:rPr lang="ru-RU" sz="3600" b="1" dirty="0" err="1" smtClean="0">
                <a:latin typeface="Monotype Corsiva" pitchFamily="66" charset="0"/>
              </a:rPr>
              <a:t>Элли</a:t>
            </a:r>
            <a:r>
              <a:rPr lang="ru-RU" sz="3600" b="1" dirty="0" smtClean="0">
                <a:latin typeface="Monotype Corsiva" pitchFamily="66" charset="0"/>
              </a:rPr>
              <a:t> очень красивой и доброй, и удивительно юной, хотя вот уже много веков правила страной болтунов 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178592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000" b="1" dirty="0" smtClean="0">
                <a:latin typeface="Monotype Corsiva" pitchFamily="66" charset="0"/>
              </a:rPr>
              <a:t>Путников  встретил  маленький  человечек  с  ног  до  головы  одетый  в  зелёное, на боку  у  него  висела  зелёная  сумка</a:t>
            </a:r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0" y="1"/>
            <a:ext cx="5286380" cy="10001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Портрет героя</a:t>
            </a:r>
            <a:endParaRPr lang="ru-RU" sz="60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5" name="Picture 3" descr="D:\сохранёное\Мои рисунки\5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3500438"/>
            <a:ext cx="4000496" cy="4291021"/>
          </a:xfrm>
          <a:prstGeom prst="rect">
            <a:avLst/>
          </a:prstGeom>
          <a:noFill/>
        </p:spPr>
      </p:pic>
      <p:sp>
        <p:nvSpPr>
          <p:cNvPr id="36" name="Вертикальный свиток 35"/>
          <p:cNvSpPr/>
          <p:nvPr/>
        </p:nvSpPr>
        <p:spPr>
          <a:xfrm>
            <a:off x="2643142" y="785794"/>
            <a:ext cx="6500858" cy="5643602"/>
          </a:xfrm>
          <a:prstGeom prst="verticalScroll">
            <a:avLst/>
          </a:prstGeom>
          <a:solidFill>
            <a:srgbClr val="F4F9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37" name="Picture 2" descr="D:\сохранёное\Мои документы\Мои рисунки\719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5929330"/>
            <a:ext cx="4314825" cy="800100"/>
          </a:xfrm>
          <a:prstGeom prst="rect">
            <a:avLst/>
          </a:prstGeom>
          <a:noFill/>
        </p:spPr>
      </p:pic>
      <p:pic>
        <p:nvPicPr>
          <p:cNvPr id="2" name="Picture 2" descr="C:\Users\User\Desktop\АРХИВЫ СТАНДАРТ\i_01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13403">
            <a:off x="0" y="714356"/>
            <a:ext cx="2981325" cy="3810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857620" y="1714488"/>
            <a:ext cx="4071966" cy="407196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Гудвин</a:t>
            </a:r>
          </a:p>
          <a:p>
            <a:pPr algn="ctr"/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Стелла</a:t>
            </a: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Людоед</a:t>
            </a:r>
          </a:p>
          <a:p>
            <a:pPr algn="ctr"/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Виллина</a:t>
            </a: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Дин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Гиор</a:t>
            </a: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Фарамант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Мои документы\Мои рисунки\иииии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329623" y="599147"/>
            <a:ext cx="6913349" cy="7143767"/>
          </a:xfrm>
          <a:prstGeom prst="rect">
            <a:avLst/>
          </a:prstGeom>
          <a:noFill/>
        </p:spPr>
      </p:pic>
      <p:sp>
        <p:nvSpPr>
          <p:cNvPr id="7" name="Шестиугольник 6">
            <a:hlinkClick r:id="" action="ppaction://noaction"/>
          </p:cNvPr>
          <p:cNvSpPr/>
          <p:nvPr/>
        </p:nvSpPr>
        <p:spPr>
          <a:xfrm>
            <a:off x="3286116" y="2071678"/>
            <a:ext cx="1357322" cy="1214446"/>
          </a:xfrm>
          <a:prstGeom prst="hexagon">
            <a:avLst/>
          </a:prstGeom>
          <a:solidFill>
            <a:srgbClr val="FFFF00"/>
          </a:solidFill>
          <a:ln w="44450">
            <a:solidFill>
              <a:srgbClr val="120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Шестиугольник 7">
            <a:hlinkClick r:id="" action="ppaction://noaction"/>
          </p:cNvPr>
          <p:cNvSpPr/>
          <p:nvPr/>
        </p:nvSpPr>
        <p:spPr>
          <a:xfrm>
            <a:off x="2143108" y="4857760"/>
            <a:ext cx="1428760" cy="128588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>
            <a:hlinkClick r:id="" action="ppaction://noaction"/>
          </p:cNvPr>
          <p:cNvSpPr/>
          <p:nvPr/>
        </p:nvSpPr>
        <p:spPr>
          <a:xfrm>
            <a:off x="4143372" y="3429000"/>
            <a:ext cx="1571636" cy="128588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>
            <a:hlinkClick r:id="" action="ppaction://noaction"/>
          </p:cNvPr>
          <p:cNvSpPr/>
          <p:nvPr/>
        </p:nvSpPr>
        <p:spPr>
          <a:xfrm>
            <a:off x="5857884" y="4929198"/>
            <a:ext cx="1428760" cy="128588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>
            <a:hlinkClick r:id="" action="ppaction://noaction"/>
          </p:cNvPr>
          <p:cNvSpPr/>
          <p:nvPr/>
        </p:nvSpPr>
        <p:spPr>
          <a:xfrm>
            <a:off x="5857884" y="3500438"/>
            <a:ext cx="1428760" cy="1143008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>
            <a:hlinkClick r:id="" action="ppaction://noaction"/>
          </p:cNvPr>
          <p:cNvSpPr/>
          <p:nvPr/>
        </p:nvSpPr>
        <p:spPr>
          <a:xfrm>
            <a:off x="2500298" y="3429000"/>
            <a:ext cx="1428760" cy="1214446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>
            <a:hlinkClick r:id="" action="ppaction://noaction"/>
          </p:cNvPr>
          <p:cNvSpPr/>
          <p:nvPr/>
        </p:nvSpPr>
        <p:spPr>
          <a:xfrm>
            <a:off x="5143504" y="2000240"/>
            <a:ext cx="1500198" cy="1214446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>
            <a:hlinkClick r:id="" action="ppaction://noaction"/>
          </p:cNvPr>
          <p:cNvSpPr/>
          <p:nvPr/>
        </p:nvSpPr>
        <p:spPr>
          <a:xfrm>
            <a:off x="4071934" y="5072074"/>
            <a:ext cx="1500198" cy="1357322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714744" y="2214554"/>
            <a:ext cx="571504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71736" y="5072074"/>
            <a:ext cx="642942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3643314"/>
            <a:ext cx="714380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b="1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72132" y="2143116"/>
            <a:ext cx="714380" cy="92869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90FA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b="1" dirty="0">
              <a:ln w="11430"/>
              <a:solidFill>
                <a:srgbClr val="F90FAB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9124" y="5429264"/>
            <a:ext cx="714380" cy="7858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4762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b="1" dirty="0">
              <a:ln w="11430"/>
              <a:solidFill>
                <a:srgbClr val="04762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15074" y="5214950"/>
            <a:ext cx="714380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86512" y="3643314"/>
            <a:ext cx="714380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7604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b="1" dirty="0">
              <a:ln w="11430"/>
              <a:solidFill>
                <a:srgbClr val="7604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488" y="3643314"/>
            <a:ext cx="714380" cy="7858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8501090" cy="128585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Заморочки</a:t>
            </a:r>
            <a:r>
              <a:rPr lang="ru-RU" sz="60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из бочки</a:t>
            </a:r>
            <a:endParaRPr lang="ru-RU" sz="60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57166"/>
            <a:ext cx="4429156" cy="10156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Путаница</a:t>
            </a:r>
            <a:endParaRPr lang="ru-RU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0" y="2928910"/>
            <a:ext cx="9144000" cy="3929090"/>
          </a:xfrm>
          <a:prstGeom prst="verticalScroll">
            <a:avLst/>
          </a:prstGeom>
          <a:solidFill>
            <a:srgbClr val="F4F9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00438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На карточках для каждой команды написаны слова. Нужно собрать их в объявление. Побеждает  та команда, которая соберёт быстрее и правильнее. Необходимо дать ответ на вопрос:  Чьё оно?  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1026" name="Picture 2" descr="C:\Users\User\Desktop\АРХИВЫ СТАНДАРТ\x_e08eae0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-214338"/>
            <a:ext cx="588441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57166"/>
            <a:ext cx="4429156" cy="10156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Путаница</a:t>
            </a:r>
            <a:endParaRPr lang="ru-RU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786182" y="1857364"/>
            <a:ext cx="5357818" cy="4572032"/>
          </a:xfrm>
          <a:prstGeom prst="verticalScroll">
            <a:avLst/>
          </a:prstGeom>
          <a:solidFill>
            <a:srgbClr val="F4F9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Путник! Торопись!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За поворотом дороги исполнятся все твои желания!!!</a:t>
            </a:r>
          </a:p>
          <a:p>
            <a:pPr algn="ctr"/>
            <a:endParaRPr lang="ru-RU" sz="3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2" name="Picture 2" descr="C:\Users\User\Desktop\АРХИВЫ СТАНДАРТ\img_20_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435913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0"/>
            <a:ext cx="5429288" cy="107154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Найди хозяйку</a:t>
            </a:r>
            <a:endParaRPr lang="ru-RU" sz="60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214422"/>
            <a:ext cx="2357454" cy="64294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Желтая</a:t>
            </a:r>
            <a:endParaRPr lang="ru-RU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2500330" cy="71438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Красная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429264"/>
            <a:ext cx="2643206" cy="64294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Голубая</a:t>
            </a:r>
            <a:endParaRPr lang="ru-RU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357694"/>
            <a:ext cx="2857520" cy="57150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Фиолетовая</a:t>
            </a:r>
            <a:endParaRPr lang="ru-RU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286124"/>
            <a:ext cx="2643206" cy="57150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Розовая</a:t>
            </a:r>
            <a:endParaRPr lang="ru-RU" b="1" spc="50" dirty="0">
              <a:ln w="11430"/>
              <a:solidFill>
                <a:srgbClr val="FF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5000636"/>
            <a:ext cx="2714644" cy="7858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Гингема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214422"/>
            <a:ext cx="2857520" cy="7858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Бастинда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2714620"/>
            <a:ext cx="3143272" cy="71438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Виллина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3857628"/>
            <a:ext cx="2786082" cy="71438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Стелла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357554" y="3571876"/>
            <a:ext cx="2357454" cy="571504"/>
          </a:xfrm>
          <a:prstGeom prst="straightConnector1">
            <a:avLst/>
          </a:prstGeom>
          <a:ln w="123825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1" idx="1"/>
          </p:cNvCxnSpPr>
          <p:nvPr/>
        </p:nvCxnSpPr>
        <p:spPr>
          <a:xfrm>
            <a:off x="3428992" y="1643050"/>
            <a:ext cx="2214578" cy="1428760"/>
          </a:xfrm>
          <a:prstGeom prst="straightConnector1">
            <a:avLst/>
          </a:prstGeom>
          <a:ln w="1238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2857488" y="2000240"/>
            <a:ext cx="3143272" cy="2143140"/>
          </a:xfrm>
          <a:prstGeom prst="straightConnector1">
            <a:avLst/>
          </a:prstGeom>
          <a:ln w="1238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500430" y="5357826"/>
            <a:ext cx="2214578" cy="428628"/>
          </a:xfrm>
          <a:prstGeom prst="straightConnector1">
            <a:avLst/>
          </a:prstGeom>
          <a:ln w="1238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214291"/>
            <a:ext cx="4357718" cy="7858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Имена</a:t>
            </a:r>
            <a:endParaRPr lang="ru-RU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0" y="2928910"/>
            <a:ext cx="9144000" cy="3929090"/>
          </a:xfrm>
          <a:prstGeom prst="verticalScroll">
            <a:avLst/>
          </a:prstGeom>
          <a:solidFill>
            <a:srgbClr val="F4F9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429000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Команды получают листок, на котором пишут имена действующих лиц сказки. Побеждает та команда, которая перечислит больше имён. На размышление -  3 минуты .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2051" name="Picture 3" descr="C:\Users\User\Desktop\АРХИВЫ СТАНДАРТ\post-68520-12254791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5828" y="714356"/>
            <a:ext cx="3936238" cy="2333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419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</cp:lastModifiedBy>
  <cp:revision>35</cp:revision>
  <dcterms:created xsi:type="dcterms:W3CDTF">2012-11-12T15:09:05Z</dcterms:created>
  <dcterms:modified xsi:type="dcterms:W3CDTF">2015-10-14T07:40:45Z</dcterms:modified>
</cp:coreProperties>
</file>