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693A4B-68CF-47A6-9D84-6DADF2B461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DA97B71-8F3D-40BB-84F4-028F1D5591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Тема: </a:t>
            </a:r>
            <a:r>
              <a:rPr lang="ru-RU" sz="3600" dirty="0">
                <a:solidFill>
                  <a:srgbClr val="C00000"/>
                </a:solidFill>
              </a:rPr>
              <a:t>«Подвижные игры с элементами баскетбола»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Класс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4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 ГБОУ СОШ </a:t>
            </a:r>
            <a:r>
              <a:rPr lang="ru-RU" sz="2800" dirty="0" err="1" smtClean="0">
                <a:solidFill>
                  <a:schemeClr val="tx1"/>
                </a:solidFill>
              </a:rPr>
              <a:t>с.Кротково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Андреев А.Б.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2015г.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go-min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9" y="2420888"/>
            <a:ext cx="1584176" cy="16395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/>
              <a:t>город «</a:t>
            </a:r>
            <a:r>
              <a:rPr lang="ru-RU" dirty="0" err="1"/>
              <a:t>Баскетболия</a:t>
            </a:r>
            <a:r>
              <a:rPr lang="ru-RU" dirty="0"/>
              <a:t>»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27" name="Picture 11" descr="D:\Мои документы\Мои рисунки\Изображе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1656184" cy="1521365"/>
          </a:xfrm>
          <a:prstGeom prst="rect">
            <a:avLst/>
          </a:prstGeom>
          <a:noFill/>
        </p:spPr>
      </p:pic>
      <p:pic>
        <p:nvPicPr>
          <p:cNvPr id="9228" name="Picture 12" descr="D:\Мои документы\Мои рисунки\Изображение\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109" y="5350824"/>
            <a:ext cx="1721278" cy="1035174"/>
          </a:xfrm>
          <a:prstGeom prst="rect">
            <a:avLst/>
          </a:prstGeom>
          <a:noFill/>
        </p:spPr>
      </p:pic>
      <p:pic>
        <p:nvPicPr>
          <p:cNvPr id="9229" name="Picture 13" descr="D:\Мои документы\Мои рисунки\Изображение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81782"/>
            <a:ext cx="2533154" cy="1523435"/>
          </a:xfrm>
          <a:prstGeom prst="rect">
            <a:avLst/>
          </a:prstGeom>
          <a:noFill/>
        </p:spPr>
      </p:pic>
      <p:pic>
        <p:nvPicPr>
          <p:cNvPr id="9230" name="Picture 14" descr="D:\Мои документы\Мои рисунки\Изображение\vk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60393"/>
            <a:ext cx="2390250" cy="1844824"/>
          </a:xfrm>
          <a:prstGeom prst="rect">
            <a:avLst/>
          </a:prstGeom>
          <a:noFill/>
        </p:spPr>
      </p:pic>
      <p:pic>
        <p:nvPicPr>
          <p:cNvPr id="9231" name="Picture 15" descr="D:\Мои документы\Мои рисунки\Изображение\p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988840"/>
            <a:ext cx="1731268" cy="1306617"/>
          </a:xfrm>
          <a:prstGeom prst="rect">
            <a:avLst/>
          </a:prstGeom>
          <a:noFill/>
        </p:spPr>
      </p:pic>
      <p:pic>
        <p:nvPicPr>
          <p:cNvPr id="9232" name="Picture 16" descr="D:\Мои документы\Мои рисунки\Изображение\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700808"/>
            <a:ext cx="187220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ef9d6ca2b751d8382d6d917a8c08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3888432" cy="3528391"/>
          </a:xfrm>
        </p:spPr>
      </p:pic>
      <p:pic>
        <p:nvPicPr>
          <p:cNvPr id="4097" name="Picture 1" descr="D:\Мои документы\Мои рисунки\4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349849" cy="3133667"/>
          </a:xfrm>
          <a:prstGeom prst="rect">
            <a:avLst/>
          </a:prstGeom>
          <a:noFill/>
        </p:spPr>
      </p:pic>
      <p:pic>
        <p:nvPicPr>
          <p:cNvPr id="4098" name="Picture 2" descr="D:\Мои документы\Мои рисунки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809671" cy="2535163"/>
          </a:xfrm>
          <a:prstGeom prst="rect">
            <a:avLst/>
          </a:prstGeom>
          <a:noFill/>
        </p:spPr>
      </p:pic>
      <p:pic>
        <p:nvPicPr>
          <p:cNvPr id="4099" name="Picture 3" descr="D:\Мои документы\Мои рисунки\sprt_ulichnyi_basketbo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305944" cy="346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sz="2000" dirty="0" smtClean="0"/>
              <a:t>    </a:t>
            </a:r>
            <a:r>
              <a:rPr lang="ru-RU" sz="2000" b="1" dirty="0" smtClean="0"/>
              <a:t>В </a:t>
            </a:r>
            <a:r>
              <a:rPr lang="ru-RU" sz="2000" b="1" dirty="0" smtClean="0"/>
              <a:t>1891 году, в YMCA в Спрингфилде (штат Массачусетс), молодой Канадский преподаватель по имени Джеймс </a:t>
            </a:r>
            <a:r>
              <a:rPr lang="ru-RU" sz="2000" b="1" dirty="0" err="1" smtClean="0"/>
              <a:t>Нэйсмит</a:t>
            </a:r>
            <a:r>
              <a:rPr lang="ru-RU" sz="2000" b="1" dirty="0" smtClean="0"/>
              <a:t> изобрел простую игру, в которой игрок мог вполне использовать свои физические дарования и воображение. Только более чем через столетие баскетбол взмыл в популярности, имея миллионы поклонников во всем мире и Национальную Баскетбольную Ассоциацию, атлеты которой, кажется, свободны от ограничений гравитации.</a:t>
            </a:r>
            <a:endParaRPr lang="ru-RU" sz="2000" b="1" dirty="0"/>
          </a:p>
        </p:txBody>
      </p:sp>
      <p:pic>
        <p:nvPicPr>
          <p:cNvPr id="3074" name="Picture 2" descr="http://www.slamdunk.ru/images/n/th_naismith-j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902861" cy="2924944"/>
          </a:xfrm>
          <a:prstGeom prst="rect">
            <a:avLst/>
          </a:prstGeom>
          <a:noFill/>
        </p:spPr>
      </p:pic>
      <p:pic>
        <p:nvPicPr>
          <p:cNvPr id="3076" name="Picture 4" descr="http://www.slamdunk.ru/images/docgallery1848/naismithpeachbas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27279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04664"/>
            <a:ext cx="5194920" cy="57214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smtClean="0"/>
              <a:t>Белов </a:t>
            </a:r>
            <a:r>
              <a:rPr lang="ru-RU" sz="3400" b="1" dirty="0" smtClean="0"/>
              <a:t>Александр Александрович (</a:t>
            </a:r>
            <a:r>
              <a:rPr lang="ru-RU" sz="3400" b="1" dirty="0" smtClean="0"/>
              <a:t>9.11.1951-3.10.1978</a:t>
            </a:r>
            <a:r>
              <a:rPr lang="ru-RU" sz="3400" b="1" dirty="0" smtClean="0"/>
              <a:t>)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smtClean="0"/>
              <a:t>БЕЛОВ Александр Александрович родился 9 ноября 1951 г. в Ленинграде. Советский спортсмен (баскетбол), заслуженный мастер спорта (1972). Олимпийский чемпион 1972 г. и бронзовый призер Олимпиады-76, чемпион мира 1974 года, победитель двух чемпионатов Европы 1969 и 1971 гг., дважды был победителем розыгрыша Кубка обладателей кубков европейских стран (1973, 1975 гг.). Чемпион СССР 1975 г., призер чемпионатов 1970-1974 и 1976-1978 гг. Награжден орденом "Знак Почета". </a:t>
            </a:r>
            <a:endParaRPr lang="ru-RU" sz="3400" dirty="0" smtClean="0"/>
          </a:p>
          <a:p>
            <a:endParaRPr lang="ru-RU" dirty="0"/>
          </a:p>
        </p:txBody>
      </p:sp>
      <p:pic>
        <p:nvPicPr>
          <p:cNvPr id="2049" name="Picture 1" descr="D:\Мои документы\Мои рисунки\Изображение\be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46679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4032448" cy="32403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Майкл </a:t>
            </a:r>
            <a:r>
              <a:rPr lang="ru-RU" sz="2000" b="1" dirty="0" err="1" smtClean="0"/>
              <a:t>Дже́ффри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Джо́рдан</a:t>
            </a:r>
            <a:r>
              <a:rPr lang="ru-RU" sz="2000" b="1" dirty="0" smtClean="0"/>
              <a:t> — выдающийся американский баскетболист, бывший игрок НБА. Играл на позиции атакующего защитника. </a:t>
            </a:r>
            <a:r>
              <a:rPr lang="ru-RU" sz="2000" b="1" dirty="0" err="1" smtClean="0"/>
              <a:t>Джордан</a:t>
            </a:r>
            <a:r>
              <a:rPr lang="ru-RU" sz="2000" b="1" dirty="0" smtClean="0"/>
              <a:t> сыграл важную роль в популяризации баскетбола и НБА во всём мире в 1980-х и 1990-х годах.</a:t>
            </a:r>
            <a:endParaRPr lang="ru-RU" sz="2000" b="1" dirty="0"/>
          </a:p>
        </p:txBody>
      </p:sp>
      <p:pic>
        <p:nvPicPr>
          <p:cNvPr id="1025" name="Picture 1" descr="D:\Мои документы\Мои рисунки\majkl-dzhordan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1591"/>
            <a:ext cx="2160240" cy="30381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3717032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Деррик </a:t>
            </a:r>
            <a:r>
              <a:rPr lang="ru-RU" sz="2000" b="1" dirty="0" err="1" smtClean="0"/>
              <a:t>Мартелл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Роуз</a:t>
            </a:r>
            <a:r>
              <a:rPr lang="ru-RU" sz="2000" b="1" dirty="0" smtClean="0"/>
              <a:t> — американский профессиональный баскетболист, выступающий за команду Национальной баскетбольной ассоциации «Чикаго </a:t>
            </a:r>
            <a:r>
              <a:rPr lang="ru-RU" sz="2000" b="1" dirty="0" err="1" smtClean="0"/>
              <a:t>Буллз</a:t>
            </a:r>
            <a:r>
              <a:rPr lang="ru-RU" sz="2000" b="1" dirty="0" smtClean="0"/>
              <a:t>» и национальную сборную США. Играет на позиции разыгрывающего </a:t>
            </a:r>
            <a:r>
              <a:rPr lang="ru-RU" sz="2000" b="1" dirty="0" smtClean="0"/>
              <a:t>защитника.</a:t>
            </a:r>
            <a:endParaRPr lang="ru-RU" sz="2000" b="1" dirty="0"/>
          </a:p>
        </p:txBody>
      </p:sp>
      <p:pic>
        <p:nvPicPr>
          <p:cNvPr id="1026" name="Picture 2" descr="D:\Мои документы\Мои рисунки\i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167880" cy="26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Мои документы\Мои рисунки\andrej-kirilenko_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2232248" cy="31393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36584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Имя: Андрей Кириленко Дата рождения: 18 февраля 1981 г. (34 года) Знак Зодиака: Водолей Место рождения: г. Ижевск, Удмуртия Деятельность: баскетболист Вес: 104 кг Рост: 206 см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05064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Андрей Кириленко – это прославленный баскетболист, который уже много лет является одним из самых видных представителей российской школы баскетбола. В его коллекции есть множество наград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476672"/>
            <a:ext cx="3034680" cy="56494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Два-три раза глубоко вдохните и выдохните. Я хочу пригласить вас в путешествие . Почувствуйте, как ваши ноги, спина удобно расположились  на  удобном сидении. Наш теплоход  медленно  проплывает по реке. Чувствуете, как ветер овевает ваши лица? Здесь, все спокойно и тихо.  Вам очень </a:t>
            </a:r>
            <a:r>
              <a:rPr lang="ru-RU" b="1" dirty="0" smtClean="0"/>
              <a:t>комфортно.  Ваше </a:t>
            </a:r>
            <a:r>
              <a:rPr lang="ru-RU" b="1" dirty="0"/>
              <a:t>дыхание ровное, усталость медленно  отступает. Здесь вы чувствуете себя совершенно спокойно и счастливо. </a:t>
            </a:r>
          </a:p>
          <a:p>
            <a:pPr algn="just"/>
            <a:r>
              <a:rPr lang="ru-RU" b="1" dirty="0"/>
              <a:t>А сейчас мы открываем глаза. Мы в школе, в спортивном зале.</a:t>
            </a:r>
          </a:p>
          <a:p>
            <a:pPr algn="just"/>
            <a:endParaRPr lang="ru-RU" b="1" dirty="0"/>
          </a:p>
        </p:txBody>
      </p:sp>
      <p:pic>
        <p:nvPicPr>
          <p:cNvPr id="19458" name="Picture 2" descr="D:\Мои документы\Мои рисунки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66251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_tfhgcyD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 </a:t>
            </a:r>
            <a:r>
              <a:rPr lang="ru-RU" b="1" dirty="0"/>
              <a:t>Играйте</a:t>
            </a:r>
            <a:r>
              <a:rPr lang="ru-RU" dirty="0"/>
              <a:t> в баскетбол!</a:t>
            </a:r>
          </a:p>
        </p:txBody>
      </p:sp>
    </p:spTree>
    <p:extLst>
      <p:ext uri="{BB962C8B-B14F-4D97-AF65-F5344CB8AC3E}">
        <p14:creationId xmlns:p14="http://schemas.microsoft.com/office/powerpoint/2010/main" val="4238451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</TotalTime>
  <Words>318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Тема: «Подвижные игры с элементами баскетбола» </vt:lpstr>
      <vt:lpstr>город «Баскетболия»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Имя: Андрей Кириленко Дата рождения: 18 февраля 1981 г. (34 года) Знак Зодиака: Водолей Место рождения: г. Ижевск, Удмуртия Деятельность: баскетболист Вес: 104 кг Рост: 206 см </vt:lpstr>
      <vt:lpstr>Презентация PowerPoint</vt:lpstr>
      <vt:lpstr> Играйте в баскетбол!</vt:lpstr>
    </vt:vector>
  </TitlesOfParts>
  <Company>МОУ Кротковская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</dc:creator>
  <cp:lastModifiedBy>Admin</cp:lastModifiedBy>
  <cp:revision>18</cp:revision>
  <dcterms:created xsi:type="dcterms:W3CDTF">2015-10-01T19:33:56Z</dcterms:created>
  <dcterms:modified xsi:type="dcterms:W3CDTF">2015-10-04T17:06:14Z</dcterms:modified>
</cp:coreProperties>
</file>