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6"/>
  </p:notesMasterIdLst>
  <p:sldIdLst>
    <p:sldId id="256" r:id="rId6"/>
    <p:sldId id="328" r:id="rId7"/>
    <p:sldId id="374" r:id="rId8"/>
    <p:sldId id="359" r:id="rId9"/>
    <p:sldId id="377" r:id="rId10"/>
    <p:sldId id="376" r:id="rId11"/>
    <p:sldId id="360" r:id="rId12"/>
    <p:sldId id="378" r:id="rId13"/>
    <p:sldId id="379" r:id="rId14"/>
    <p:sldId id="3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23B"/>
    <a:srgbClr val="43CEFF"/>
    <a:srgbClr val="256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0" autoAdjust="0"/>
    <p:restoredTop sz="94198" autoAdjust="0"/>
  </p:normalViewPr>
  <p:slideViewPr>
    <p:cSldViewPr>
      <p:cViewPr>
        <p:scale>
          <a:sx n="75" d="100"/>
          <a:sy n="75" d="100"/>
        </p:scale>
        <p:origin x="-88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ED01E-849A-4604-ADC9-42BB9E82E11F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CC4CE6-52A1-4537-8107-87E02C1A968B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06823B"/>
              </a:solidFill>
            </a:rPr>
            <a:t>45 стран-участниц</a:t>
          </a:r>
          <a:endParaRPr lang="en-US" sz="2400" dirty="0">
            <a:solidFill>
              <a:srgbClr val="06823B"/>
            </a:solidFill>
          </a:endParaRPr>
        </a:p>
      </dgm:t>
    </dgm:pt>
    <dgm:pt modelId="{C0564ED2-A24E-4932-9600-691E71FEB19E}" type="parTrans" cxnId="{3087FEC0-3B83-4EC5-9198-CCADF7178B12}">
      <dgm:prSet/>
      <dgm:spPr/>
      <dgm:t>
        <a:bodyPr/>
        <a:lstStyle/>
        <a:p>
          <a:endParaRPr lang="en-US" sz="2400">
            <a:solidFill>
              <a:srgbClr val="06823B"/>
            </a:solidFill>
          </a:endParaRPr>
        </a:p>
      </dgm:t>
    </dgm:pt>
    <dgm:pt modelId="{97DA9EB6-6668-4481-9216-888A46D8CB95}" type="sibTrans" cxnId="{3087FEC0-3B83-4EC5-9198-CCADF7178B12}">
      <dgm:prSet/>
      <dgm:spPr/>
      <dgm:t>
        <a:bodyPr/>
        <a:lstStyle/>
        <a:p>
          <a:endParaRPr lang="en-US" sz="2400">
            <a:solidFill>
              <a:srgbClr val="06823B"/>
            </a:solidFill>
          </a:endParaRPr>
        </a:p>
      </dgm:t>
    </dgm:pt>
    <dgm:pt modelId="{A506EDF7-C1F2-4F8B-B4E0-D6A69AA8985C}">
      <dgm:prSet custT="1"/>
      <dgm:spPr/>
      <dgm:t>
        <a:bodyPr/>
        <a:lstStyle/>
        <a:p>
          <a:pPr rtl="0"/>
          <a:r>
            <a:rPr lang="ru-RU" sz="2400" smtClean="0">
              <a:solidFill>
                <a:srgbClr val="06823B"/>
              </a:solidFill>
            </a:rPr>
            <a:t>1350 </a:t>
          </a:r>
          <a:r>
            <a:rPr lang="ru-RU" sz="2400" dirty="0" smtClean="0">
              <a:solidFill>
                <a:srgbClr val="06823B"/>
              </a:solidFill>
            </a:rPr>
            <a:t>спортсменов</a:t>
          </a:r>
          <a:endParaRPr lang="en-US" sz="2400" dirty="0">
            <a:solidFill>
              <a:srgbClr val="06823B"/>
            </a:solidFill>
          </a:endParaRPr>
        </a:p>
      </dgm:t>
    </dgm:pt>
    <dgm:pt modelId="{08CFC72D-844F-4308-914E-999E0773C9C0}" type="parTrans" cxnId="{87F575F1-69C6-4EBE-BD5D-C4E7E3B4ECF6}">
      <dgm:prSet/>
      <dgm:spPr/>
      <dgm:t>
        <a:bodyPr/>
        <a:lstStyle/>
        <a:p>
          <a:endParaRPr lang="en-US" sz="2400">
            <a:solidFill>
              <a:srgbClr val="06823B"/>
            </a:solidFill>
          </a:endParaRPr>
        </a:p>
      </dgm:t>
    </dgm:pt>
    <dgm:pt modelId="{CE3F8470-C6E3-4943-B288-DE4AD1D5EE7A}" type="sibTrans" cxnId="{87F575F1-69C6-4EBE-BD5D-C4E7E3B4ECF6}">
      <dgm:prSet/>
      <dgm:spPr/>
      <dgm:t>
        <a:bodyPr/>
        <a:lstStyle/>
        <a:p>
          <a:endParaRPr lang="en-US" sz="2400">
            <a:solidFill>
              <a:srgbClr val="06823B"/>
            </a:solidFill>
          </a:endParaRPr>
        </a:p>
      </dgm:t>
    </dgm:pt>
    <dgm:pt modelId="{6CD1D05A-5CA5-4300-B043-1BFDF4A8C8F1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06823B"/>
              </a:solidFill>
            </a:rPr>
            <a:t>6 видов спорта</a:t>
          </a:r>
          <a:endParaRPr lang="en-US" sz="2400" dirty="0">
            <a:solidFill>
              <a:srgbClr val="06823B"/>
            </a:solidFill>
          </a:endParaRPr>
        </a:p>
      </dgm:t>
    </dgm:pt>
    <dgm:pt modelId="{9B94E359-F80F-48FE-BA56-A6A7489C187A}" type="parTrans" cxnId="{A192F49B-695A-4C83-A885-07713EA9B6D6}">
      <dgm:prSet/>
      <dgm:spPr/>
      <dgm:t>
        <a:bodyPr/>
        <a:lstStyle/>
        <a:p>
          <a:endParaRPr lang="en-US" sz="2400">
            <a:solidFill>
              <a:srgbClr val="06823B"/>
            </a:solidFill>
          </a:endParaRPr>
        </a:p>
      </dgm:t>
    </dgm:pt>
    <dgm:pt modelId="{5A46117F-8A54-4E87-A210-2C0534D76500}" type="sibTrans" cxnId="{A192F49B-695A-4C83-A885-07713EA9B6D6}">
      <dgm:prSet/>
      <dgm:spPr/>
      <dgm:t>
        <a:bodyPr/>
        <a:lstStyle/>
        <a:p>
          <a:endParaRPr lang="en-US" sz="2400">
            <a:solidFill>
              <a:srgbClr val="06823B"/>
            </a:solidFill>
          </a:endParaRPr>
        </a:p>
      </dgm:t>
    </dgm:pt>
    <dgm:pt modelId="{F6A5367E-1832-490B-A13A-A995D7EA4D3A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6823B"/>
              </a:solidFill>
            </a:rPr>
            <a:t>72</a:t>
          </a:r>
          <a:r>
            <a:rPr lang="ru-RU" sz="2400" dirty="0" smtClean="0">
              <a:solidFill>
                <a:srgbClr val="06823B"/>
              </a:solidFill>
            </a:rPr>
            <a:t> комплекта медалей</a:t>
          </a:r>
          <a:endParaRPr lang="en-US" sz="2400" dirty="0">
            <a:solidFill>
              <a:srgbClr val="06823B"/>
            </a:solidFill>
          </a:endParaRPr>
        </a:p>
      </dgm:t>
    </dgm:pt>
    <dgm:pt modelId="{78599FB0-0319-4925-B1B9-C52F8399F3D9}" type="parTrans" cxnId="{3573D4A7-CBB4-4D08-B8D8-07B58EA94B59}">
      <dgm:prSet/>
      <dgm:spPr/>
      <dgm:t>
        <a:bodyPr/>
        <a:lstStyle/>
        <a:p>
          <a:endParaRPr lang="en-US" sz="2400">
            <a:solidFill>
              <a:srgbClr val="06823B"/>
            </a:solidFill>
          </a:endParaRPr>
        </a:p>
      </dgm:t>
    </dgm:pt>
    <dgm:pt modelId="{18552B59-7BFC-4FFB-9792-20BB389A6726}" type="sibTrans" cxnId="{3573D4A7-CBB4-4D08-B8D8-07B58EA94B59}">
      <dgm:prSet/>
      <dgm:spPr/>
      <dgm:t>
        <a:bodyPr/>
        <a:lstStyle/>
        <a:p>
          <a:endParaRPr lang="en-US" sz="2400">
            <a:solidFill>
              <a:srgbClr val="06823B"/>
            </a:solidFill>
          </a:endParaRPr>
        </a:p>
      </dgm:t>
    </dgm:pt>
    <dgm:pt modelId="{BAB2AB55-8CB3-4379-8113-450F8FC3B22D}" type="pres">
      <dgm:prSet presAssocID="{A13ED01E-849A-4604-ADC9-42BB9E82E11F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882EBDDA-3538-4D02-A205-0F56D316D50C}" type="pres">
      <dgm:prSet presAssocID="{D3CC4CE6-52A1-4537-8107-87E02C1A968B}" presName="noChildren" presStyleCnt="0"/>
      <dgm:spPr/>
    </dgm:pt>
    <dgm:pt modelId="{2CD2189E-47BF-4330-88DE-F9E4BED7842B}" type="pres">
      <dgm:prSet presAssocID="{D3CC4CE6-52A1-4537-8107-87E02C1A968B}" presName="gap" presStyleCnt="0"/>
      <dgm:spPr/>
    </dgm:pt>
    <dgm:pt modelId="{E3453CF5-B4E4-42E9-A010-661E446E1173}" type="pres">
      <dgm:prSet presAssocID="{D3CC4CE6-52A1-4537-8107-87E02C1A968B}" presName="medCircle2" presStyleLbl="vennNode1" presStyleIdx="0" presStyleCnt="4"/>
      <dgm:spPr>
        <a:solidFill>
          <a:srgbClr val="92D050">
            <a:alpha val="50000"/>
          </a:srgbClr>
        </a:solidFill>
      </dgm:spPr>
    </dgm:pt>
    <dgm:pt modelId="{EE0F7967-95C6-4F2A-8BCA-88C1B8410BB9}" type="pres">
      <dgm:prSet presAssocID="{D3CC4CE6-52A1-4537-8107-87E02C1A968B}" presName="txLvlOnly1" presStyleLbl="revTx" presStyleIdx="0" presStyleCnt="4"/>
      <dgm:spPr/>
      <dgm:t>
        <a:bodyPr/>
        <a:lstStyle/>
        <a:p>
          <a:endParaRPr lang="en-US"/>
        </a:p>
      </dgm:t>
    </dgm:pt>
    <dgm:pt modelId="{A9EC361D-8877-4A03-B7F2-57210F9C8D1A}" type="pres">
      <dgm:prSet presAssocID="{A506EDF7-C1F2-4F8B-B4E0-D6A69AA8985C}" presName="noChildren" presStyleCnt="0"/>
      <dgm:spPr/>
    </dgm:pt>
    <dgm:pt modelId="{33AF049D-7559-4F10-BC93-34AF4023614E}" type="pres">
      <dgm:prSet presAssocID="{A506EDF7-C1F2-4F8B-B4E0-D6A69AA8985C}" presName="gap" presStyleCnt="0"/>
      <dgm:spPr/>
    </dgm:pt>
    <dgm:pt modelId="{E883AA7B-6FAB-4FE4-A163-D4E6BCFAFD8D}" type="pres">
      <dgm:prSet presAssocID="{A506EDF7-C1F2-4F8B-B4E0-D6A69AA8985C}" presName="medCircle2" presStyleLbl="vennNode1" presStyleIdx="1" presStyleCnt="4"/>
      <dgm:spPr>
        <a:solidFill>
          <a:srgbClr val="92D050">
            <a:alpha val="50000"/>
          </a:srgbClr>
        </a:solidFill>
      </dgm:spPr>
    </dgm:pt>
    <dgm:pt modelId="{A5C51FB7-AAB1-47EC-BE6E-396B088201E3}" type="pres">
      <dgm:prSet presAssocID="{A506EDF7-C1F2-4F8B-B4E0-D6A69AA8985C}" presName="txLvlOnly1" presStyleLbl="revTx" presStyleIdx="1" presStyleCnt="4"/>
      <dgm:spPr/>
      <dgm:t>
        <a:bodyPr/>
        <a:lstStyle/>
        <a:p>
          <a:endParaRPr lang="en-US"/>
        </a:p>
      </dgm:t>
    </dgm:pt>
    <dgm:pt modelId="{A2065608-F2CA-4469-88F4-BDF910997582}" type="pres">
      <dgm:prSet presAssocID="{6CD1D05A-5CA5-4300-B043-1BFDF4A8C8F1}" presName="noChildren" presStyleCnt="0"/>
      <dgm:spPr/>
    </dgm:pt>
    <dgm:pt modelId="{6FFA84DA-D787-4CFC-9EF9-614DE402AC83}" type="pres">
      <dgm:prSet presAssocID="{6CD1D05A-5CA5-4300-B043-1BFDF4A8C8F1}" presName="gap" presStyleCnt="0"/>
      <dgm:spPr/>
    </dgm:pt>
    <dgm:pt modelId="{F5D19D2B-6789-4CAB-A6D3-A422A1D7F15C}" type="pres">
      <dgm:prSet presAssocID="{6CD1D05A-5CA5-4300-B043-1BFDF4A8C8F1}" presName="medCircle2" presStyleLbl="vennNode1" presStyleIdx="2" presStyleCnt="4"/>
      <dgm:spPr>
        <a:solidFill>
          <a:srgbClr val="92D050">
            <a:alpha val="50000"/>
          </a:srgbClr>
        </a:solidFill>
      </dgm:spPr>
    </dgm:pt>
    <dgm:pt modelId="{A8B8F965-3F01-4F43-AAE9-83840DD0324E}" type="pres">
      <dgm:prSet presAssocID="{6CD1D05A-5CA5-4300-B043-1BFDF4A8C8F1}" presName="txLvlOnly1" presStyleLbl="revTx" presStyleIdx="2" presStyleCnt="4"/>
      <dgm:spPr/>
      <dgm:t>
        <a:bodyPr/>
        <a:lstStyle/>
        <a:p>
          <a:endParaRPr lang="en-US"/>
        </a:p>
      </dgm:t>
    </dgm:pt>
    <dgm:pt modelId="{128FF202-21D3-4913-B332-FB40A6E2B78C}" type="pres">
      <dgm:prSet presAssocID="{F6A5367E-1832-490B-A13A-A995D7EA4D3A}" presName="noChildren" presStyleCnt="0"/>
      <dgm:spPr/>
    </dgm:pt>
    <dgm:pt modelId="{9D27B786-351F-4D9A-A642-8F6CD93C214E}" type="pres">
      <dgm:prSet presAssocID="{F6A5367E-1832-490B-A13A-A995D7EA4D3A}" presName="gap" presStyleCnt="0"/>
      <dgm:spPr/>
    </dgm:pt>
    <dgm:pt modelId="{B0F9C5D6-EB0D-46C5-BC35-78C876DBC635}" type="pres">
      <dgm:prSet presAssocID="{F6A5367E-1832-490B-A13A-A995D7EA4D3A}" presName="medCircle2" presStyleLbl="vennNode1" presStyleIdx="3" presStyleCnt="4"/>
      <dgm:spPr>
        <a:solidFill>
          <a:srgbClr val="92D050">
            <a:alpha val="50000"/>
          </a:srgbClr>
        </a:solidFill>
      </dgm:spPr>
    </dgm:pt>
    <dgm:pt modelId="{45B7DD6B-B8E2-42FA-B6C5-0D5DBC84971A}" type="pres">
      <dgm:prSet presAssocID="{F6A5367E-1832-490B-A13A-A995D7EA4D3A}" presName="txLvlOnly1" presStyleLbl="revTx" presStyleIdx="3" presStyleCnt="4"/>
      <dgm:spPr/>
      <dgm:t>
        <a:bodyPr/>
        <a:lstStyle/>
        <a:p>
          <a:endParaRPr lang="en-US"/>
        </a:p>
      </dgm:t>
    </dgm:pt>
  </dgm:ptLst>
  <dgm:cxnLst>
    <dgm:cxn modelId="{EE507460-0993-40D7-9047-9A1110F3C5E9}" type="presOf" srcId="{A13ED01E-849A-4604-ADC9-42BB9E82E11F}" destId="{BAB2AB55-8CB3-4379-8113-450F8FC3B22D}" srcOrd="0" destOrd="0" presId="urn:microsoft.com/office/officeart/2008/layout/VerticalCircleList"/>
    <dgm:cxn modelId="{3087FEC0-3B83-4EC5-9198-CCADF7178B12}" srcId="{A13ED01E-849A-4604-ADC9-42BB9E82E11F}" destId="{D3CC4CE6-52A1-4537-8107-87E02C1A968B}" srcOrd="0" destOrd="0" parTransId="{C0564ED2-A24E-4932-9600-691E71FEB19E}" sibTransId="{97DA9EB6-6668-4481-9216-888A46D8CB95}"/>
    <dgm:cxn modelId="{B85DE497-F4FD-48D8-A2D8-E3ED421359BF}" type="presOf" srcId="{D3CC4CE6-52A1-4537-8107-87E02C1A968B}" destId="{EE0F7967-95C6-4F2A-8BCA-88C1B8410BB9}" srcOrd="0" destOrd="0" presId="urn:microsoft.com/office/officeart/2008/layout/VerticalCircleList"/>
    <dgm:cxn modelId="{C091D7CC-903B-4000-8D29-816F904ADF25}" type="presOf" srcId="{F6A5367E-1832-490B-A13A-A995D7EA4D3A}" destId="{45B7DD6B-B8E2-42FA-B6C5-0D5DBC84971A}" srcOrd="0" destOrd="0" presId="urn:microsoft.com/office/officeart/2008/layout/VerticalCircleList"/>
    <dgm:cxn modelId="{9D1CA5D6-8AA8-48D7-8387-970B79BBF182}" type="presOf" srcId="{6CD1D05A-5CA5-4300-B043-1BFDF4A8C8F1}" destId="{A8B8F965-3F01-4F43-AAE9-83840DD0324E}" srcOrd="0" destOrd="0" presId="urn:microsoft.com/office/officeart/2008/layout/VerticalCircleList"/>
    <dgm:cxn modelId="{87F575F1-69C6-4EBE-BD5D-C4E7E3B4ECF6}" srcId="{A13ED01E-849A-4604-ADC9-42BB9E82E11F}" destId="{A506EDF7-C1F2-4F8B-B4E0-D6A69AA8985C}" srcOrd="1" destOrd="0" parTransId="{08CFC72D-844F-4308-914E-999E0773C9C0}" sibTransId="{CE3F8470-C6E3-4943-B288-DE4AD1D5EE7A}"/>
    <dgm:cxn modelId="{3573D4A7-CBB4-4D08-B8D8-07B58EA94B59}" srcId="{A13ED01E-849A-4604-ADC9-42BB9E82E11F}" destId="{F6A5367E-1832-490B-A13A-A995D7EA4D3A}" srcOrd="3" destOrd="0" parTransId="{78599FB0-0319-4925-B1B9-C52F8399F3D9}" sibTransId="{18552B59-7BFC-4FFB-9792-20BB389A6726}"/>
    <dgm:cxn modelId="{A192F49B-695A-4C83-A885-07713EA9B6D6}" srcId="{A13ED01E-849A-4604-ADC9-42BB9E82E11F}" destId="{6CD1D05A-5CA5-4300-B043-1BFDF4A8C8F1}" srcOrd="2" destOrd="0" parTransId="{9B94E359-F80F-48FE-BA56-A6A7489C187A}" sibTransId="{5A46117F-8A54-4E87-A210-2C0534D76500}"/>
    <dgm:cxn modelId="{A4E4BF32-0FC3-482C-936A-371A2F738175}" type="presOf" srcId="{A506EDF7-C1F2-4F8B-B4E0-D6A69AA8985C}" destId="{A5C51FB7-AAB1-47EC-BE6E-396B088201E3}" srcOrd="0" destOrd="0" presId="urn:microsoft.com/office/officeart/2008/layout/VerticalCircleList"/>
    <dgm:cxn modelId="{9A836A43-DFDB-47C9-AA8A-37B393AE1F85}" type="presParOf" srcId="{BAB2AB55-8CB3-4379-8113-450F8FC3B22D}" destId="{882EBDDA-3538-4D02-A205-0F56D316D50C}" srcOrd="0" destOrd="0" presId="urn:microsoft.com/office/officeart/2008/layout/VerticalCircleList"/>
    <dgm:cxn modelId="{E342B984-2D1D-475D-BDE0-D6AC64151DCC}" type="presParOf" srcId="{882EBDDA-3538-4D02-A205-0F56D316D50C}" destId="{2CD2189E-47BF-4330-88DE-F9E4BED7842B}" srcOrd="0" destOrd="0" presId="urn:microsoft.com/office/officeart/2008/layout/VerticalCircleList"/>
    <dgm:cxn modelId="{352DF033-EBED-4BC5-A259-06036602E37C}" type="presParOf" srcId="{882EBDDA-3538-4D02-A205-0F56D316D50C}" destId="{E3453CF5-B4E4-42E9-A010-661E446E1173}" srcOrd="1" destOrd="0" presId="urn:microsoft.com/office/officeart/2008/layout/VerticalCircleList"/>
    <dgm:cxn modelId="{349764AA-FEB1-4F35-9226-4279C6E8647D}" type="presParOf" srcId="{882EBDDA-3538-4D02-A205-0F56D316D50C}" destId="{EE0F7967-95C6-4F2A-8BCA-88C1B8410BB9}" srcOrd="2" destOrd="0" presId="urn:microsoft.com/office/officeart/2008/layout/VerticalCircleList"/>
    <dgm:cxn modelId="{212FBA98-1A48-4436-898F-A243E5DA857C}" type="presParOf" srcId="{BAB2AB55-8CB3-4379-8113-450F8FC3B22D}" destId="{A9EC361D-8877-4A03-B7F2-57210F9C8D1A}" srcOrd="1" destOrd="0" presId="urn:microsoft.com/office/officeart/2008/layout/VerticalCircleList"/>
    <dgm:cxn modelId="{3470A62E-7AAC-495B-971E-882E220F5301}" type="presParOf" srcId="{A9EC361D-8877-4A03-B7F2-57210F9C8D1A}" destId="{33AF049D-7559-4F10-BC93-34AF4023614E}" srcOrd="0" destOrd="0" presId="urn:microsoft.com/office/officeart/2008/layout/VerticalCircleList"/>
    <dgm:cxn modelId="{FF554B60-A244-40C1-8972-1897DAF0B511}" type="presParOf" srcId="{A9EC361D-8877-4A03-B7F2-57210F9C8D1A}" destId="{E883AA7B-6FAB-4FE4-A163-D4E6BCFAFD8D}" srcOrd="1" destOrd="0" presId="urn:microsoft.com/office/officeart/2008/layout/VerticalCircleList"/>
    <dgm:cxn modelId="{78320BB3-FE13-4430-84AE-CE80B77A14C3}" type="presParOf" srcId="{A9EC361D-8877-4A03-B7F2-57210F9C8D1A}" destId="{A5C51FB7-AAB1-47EC-BE6E-396B088201E3}" srcOrd="2" destOrd="0" presId="urn:microsoft.com/office/officeart/2008/layout/VerticalCircleList"/>
    <dgm:cxn modelId="{FB69FDA2-7B1A-45DC-A137-65DC61CD8B42}" type="presParOf" srcId="{BAB2AB55-8CB3-4379-8113-450F8FC3B22D}" destId="{A2065608-F2CA-4469-88F4-BDF910997582}" srcOrd="2" destOrd="0" presId="urn:microsoft.com/office/officeart/2008/layout/VerticalCircleList"/>
    <dgm:cxn modelId="{BEAEFA68-D5A5-43EA-BD10-40DCCB84B50F}" type="presParOf" srcId="{A2065608-F2CA-4469-88F4-BDF910997582}" destId="{6FFA84DA-D787-4CFC-9EF9-614DE402AC83}" srcOrd="0" destOrd="0" presId="urn:microsoft.com/office/officeart/2008/layout/VerticalCircleList"/>
    <dgm:cxn modelId="{86442C4B-9803-41C5-8844-92646C7BB617}" type="presParOf" srcId="{A2065608-F2CA-4469-88F4-BDF910997582}" destId="{F5D19D2B-6789-4CAB-A6D3-A422A1D7F15C}" srcOrd="1" destOrd="0" presId="urn:microsoft.com/office/officeart/2008/layout/VerticalCircleList"/>
    <dgm:cxn modelId="{5DC46645-5F2B-4507-AEF4-FBCACE621AC5}" type="presParOf" srcId="{A2065608-F2CA-4469-88F4-BDF910997582}" destId="{A8B8F965-3F01-4F43-AAE9-83840DD0324E}" srcOrd="2" destOrd="0" presId="urn:microsoft.com/office/officeart/2008/layout/VerticalCircleList"/>
    <dgm:cxn modelId="{80E70717-9025-4A12-AE8D-8641F8792359}" type="presParOf" srcId="{BAB2AB55-8CB3-4379-8113-450F8FC3B22D}" destId="{128FF202-21D3-4913-B332-FB40A6E2B78C}" srcOrd="3" destOrd="0" presId="urn:microsoft.com/office/officeart/2008/layout/VerticalCircleList"/>
    <dgm:cxn modelId="{44EECFEC-3727-4645-8187-C3ED8268923B}" type="presParOf" srcId="{128FF202-21D3-4913-B332-FB40A6E2B78C}" destId="{9D27B786-351F-4D9A-A642-8F6CD93C214E}" srcOrd="0" destOrd="0" presId="urn:microsoft.com/office/officeart/2008/layout/VerticalCircleList"/>
    <dgm:cxn modelId="{D4573D16-7BAC-4710-8E42-7858A126B2AB}" type="presParOf" srcId="{128FF202-21D3-4913-B332-FB40A6E2B78C}" destId="{B0F9C5D6-EB0D-46C5-BC35-78C876DBC635}" srcOrd="1" destOrd="0" presId="urn:microsoft.com/office/officeart/2008/layout/VerticalCircleList"/>
    <dgm:cxn modelId="{791B4BFA-386F-4FAC-B3D3-6E01E065F382}" type="presParOf" srcId="{128FF202-21D3-4913-B332-FB40A6E2B78C}" destId="{45B7DD6B-B8E2-42FA-B6C5-0D5DBC84971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3ED01E-849A-4604-ADC9-42BB9E82E11F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CC4CE6-52A1-4537-8107-87E02C1A968B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C00000"/>
              </a:solidFill>
            </a:rPr>
            <a:t>РАВЕНСТВО</a:t>
          </a:r>
          <a:r>
            <a:rPr lang="ru-RU" sz="2400" dirty="0" smtClean="0">
              <a:solidFill>
                <a:srgbClr val="06823B"/>
              </a:solidFill>
            </a:rPr>
            <a:t> </a:t>
          </a:r>
          <a:endParaRPr lang="en-US" sz="2400" dirty="0">
            <a:solidFill>
              <a:srgbClr val="06823B"/>
            </a:solidFill>
          </a:endParaRPr>
        </a:p>
      </dgm:t>
    </dgm:pt>
    <dgm:pt modelId="{C0564ED2-A24E-4932-9600-691E71FEB19E}" type="parTrans" cxnId="{3087FEC0-3B83-4EC5-9198-CCADF7178B12}">
      <dgm:prSet/>
      <dgm:spPr/>
      <dgm:t>
        <a:bodyPr/>
        <a:lstStyle/>
        <a:p>
          <a:endParaRPr lang="en-US" sz="2400">
            <a:solidFill>
              <a:srgbClr val="06823B"/>
            </a:solidFill>
          </a:endParaRPr>
        </a:p>
      </dgm:t>
    </dgm:pt>
    <dgm:pt modelId="{97DA9EB6-6668-4481-9216-888A46D8CB95}" type="sibTrans" cxnId="{3087FEC0-3B83-4EC5-9198-CCADF7178B12}">
      <dgm:prSet/>
      <dgm:spPr/>
      <dgm:t>
        <a:bodyPr/>
        <a:lstStyle/>
        <a:p>
          <a:endParaRPr lang="en-US" sz="2400">
            <a:solidFill>
              <a:srgbClr val="06823B"/>
            </a:solidFill>
          </a:endParaRPr>
        </a:p>
      </dgm:t>
    </dgm:pt>
    <dgm:pt modelId="{A506EDF7-C1F2-4F8B-B4E0-D6A69AA8985C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C00000"/>
              </a:solidFill>
            </a:rPr>
            <a:t>РЕШИМОСТЬ</a:t>
          </a:r>
          <a:endParaRPr lang="en-US" sz="2000" b="1" dirty="0">
            <a:solidFill>
              <a:srgbClr val="C00000"/>
            </a:solidFill>
          </a:endParaRPr>
        </a:p>
      </dgm:t>
    </dgm:pt>
    <dgm:pt modelId="{08CFC72D-844F-4308-914E-999E0773C9C0}" type="parTrans" cxnId="{87F575F1-69C6-4EBE-BD5D-C4E7E3B4ECF6}">
      <dgm:prSet/>
      <dgm:spPr/>
      <dgm:t>
        <a:bodyPr/>
        <a:lstStyle/>
        <a:p>
          <a:endParaRPr lang="en-US" sz="2400">
            <a:solidFill>
              <a:srgbClr val="06823B"/>
            </a:solidFill>
          </a:endParaRPr>
        </a:p>
      </dgm:t>
    </dgm:pt>
    <dgm:pt modelId="{CE3F8470-C6E3-4943-B288-DE4AD1D5EE7A}" type="sibTrans" cxnId="{87F575F1-69C6-4EBE-BD5D-C4E7E3B4ECF6}">
      <dgm:prSet/>
      <dgm:spPr/>
      <dgm:t>
        <a:bodyPr/>
        <a:lstStyle/>
        <a:p>
          <a:endParaRPr lang="en-US" sz="2400">
            <a:solidFill>
              <a:srgbClr val="06823B"/>
            </a:solidFill>
          </a:endParaRPr>
        </a:p>
      </dgm:t>
    </dgm:pt>
    <dgm:pt modelId="{6CD1D05A-5CA5-4300-B043-1BFDF4A8C8F1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C00000"/>
              </a:solidFill>
            </a:rPr>
            <a:t>ВДОХНОВЕНИЕ</a:t>
          </a:r>
          <a:endParaRPr lang="en-US" sz="2000" b="1" dirty="0">
            <a:solidFill>
              <a:srgbClr val="C00000"/>
            </a:solidFill>
          </a:endParaRPr>
        </a:p>
      </dgm:t>
    </dgm:pt>
    <dgm:pt modelId="{9B94E359-F80F-48FE-BA56-A6A7489C187A}" type="parTrans" cxnId="{A192F49B-695A-4C83-A885-07713EA9B6D6}">
      <dgm:prSet/>
      <dgm:spPr/>
      <dgm:t>
        <a:bodyPr/>
        <a:lstStyle/>
        <a:p>
          <a:endParaRPr lang="en-US" sz="2400">
            <a:solidFill>
              <a:srgbClr val="06823B"/>
            </a:solidFill>
          </a:endParaRPr>
        </a:p>
      </dgm:t>
    </dgm:pt>
    <dgm:pt modelId="{5A46117F-8A54-4E87-A210-2C0534D76500}" type="sibTrans" cxnId="{A192F49B-695A-4C83-A885-07713EA9B6D6}">
      <dgm:prSet/>
      <dgm:spPr/>
      <dgm:t>
        <a:bodyPr/>
        <a:lstStyle/>
        <a:p>
          <a:endParaRPr lang="en-US" sz="2400">
            <a:solidFill>
              <a:srgbClr val="06823B"/>
            </a:solidFill>
          </a:endParaRPr>
        </a:p>
      </dgm:t>
    </dgm:pt>
    <dgm:pt modelId="{F6A5367E-1832-490B-A13A-A995D7EA4D3A}">
      <dgm:prSet custT="1"/>
      <dgm:spPr/>
      <dgm:t>
        <a:bodyPr/>
        <a:lstStyle/>
        <a:p>
          <a:pPr rtl="0"/>
          <a:endParaRPr lang="en-US" sz="2400" dirty="0">
            <a:solidFill>
              <a:srgbClr val="06823B"/>
            </a:solidFill>
          </a:endParaRPr>
        </a:p>
      </dgm:t>
    </dgm:pt>
    <dgm:pt modelId="{78599FB0-0319-4925-B1B9-C52F8399F3D9}" type="parTrans" cxnId="{3573D4A7-CBB4-4D08-B8D8-07B58EA94B59}">
      <dgm:prSet/>
      <dgm:spPr/>
      <dgm:t>
        <a:bodyPr/>
        <a:lstStyle/>
        <a:p>
          <a:endParaRPr lang="en-US" sz="2400">
            <a:solidFill>
              <a:srgbClr val="06823B"/>
            </a:solidFill>
          </a:endParaRPr>
        </a:p>
      </dgm:t>
    </dgm:pt>
    <dgm:pt modelId="{18552B59-7BFC-4FFB-9792-20BB389A6726}" type="sibTrans" cxnId="{3573D4A7-CBB4-4D08-B8D8-07B58EA94B59}">
      <dgm:prSet/>
      <dgm:spPr/>
      <dgm:t>
        <a:bodyPr/>
        <a:lstStyle/>
        <a:p>
          <a:endParaRPr lang="en-US" sz="2400">
            <a:solidFill>
              <a:srgbClr val="06823B"/>
            </a:solidFill>
          </a:endParaRPr>
        </a:p>
      </dgm:t>
    </dgm:pt>
    <dgm:pt modelId="{BAB2AB55-8CB3-4379-8113-450F8FC3B22D}" type="pres">
      <dgm:prSet presAssocID="{A13ED01E-849A-4604-ADC9-42BB9E82E11F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882EBDDA-3538-4D02-A205-0F56D316D50C}" type="pres">
      <dgm:prSet presAssocID="{D3CC4CE6-52A1-4537-8107-87E02C1A968B}" presName="noChildren" presStyleCnt="0"/>
      <dgm:spPr/>
    </dgm:pt>
    <dgm:pt modelId="{2CD2189E-47BF-4330-88DE-F9E4BED7842B}" type="pres">
      <dgm:prSet presAssocID="{D3CC4CE6-52A1-4537-8107-87E02C1A968B}" presName="gap" presStyleCnt="0"/>
      <dgm:spPr/>
    </dgm:pt>
    <dgm:pt modelId="{E3453CF5-B4E4-42E9-A010-661E446E1173}" type="pres">
      <dgm:prSet presAssocID="{D3CC4CE6-52A1-4537-8107-87E02C1A968B}" presName="medCircle2" presStyleLbl="vennNode1" presStyleIdx="0" presStyleCnt="4"/>
      <dgm:spPr>
        <a:solidFill>
          <a:srgbClr val="92D050">
            <a:alpha val="50000"/>
          </a:srgbClr>
        </a:solidFill>
      </dgm:spPr>
    </dgm:pt>
    <dgm:pt modelId="{EE0F7967-95C6-4F2A-8BCA-88C1B8410BB9}" type="pres">
      <dgm:prSet presAssocID="{D3CC4CE6-52A1-4537-8107-87E02C1A968B}" presName="txLvlOnly1" presStyleLbl="revTx" presStyleIdx="0" presStyleCnt="4"/>
      <dgm:spPr/>
      <dgm:t>
        <a:bodyPr/>
        <a:lstStyle/>
        <a:p>
          <a:endParaRPr lang="en-US"/>
        </a:p>
      </dgm:t>
    </dgm:pt>
    <dgm:pt modelId="{A9EC361D-8877-4A03-B7F2-57210F9C8D1A}" type="pres">
      <dgm:prSet presAssocID="{A506EDF7-C1F2-4F8B-B4E0-D6A69AA8985C}" presName="noChildren" presStyleCnt="0"/>
      <dgm:spPr/>
    </dgm:pt>
    <dgm:pt modelId="{33AF049D-7559-4F10-BC93-34AF4023614E}" type="pres">
      <dgm:prSet presAssocID="{A506EDF7-C1F2-4F8B-B4E0-D6A69AA8985C}" presName="gap" presStyleCnt="0"/>
      <dgm:spPr/>
    </dgm:pt>
    <dgm:pt modelId="{E883AA7B-6FAB-4FE4-A163-D4E6BCFAFD8D}" type="pres">
      <dgm:prSet presAssocID="{A506EDF7-C1F2-4F8B-B4E0-D6A69AA8985C}" presName="medCircle2" presStyleLbl="vennNode1" presStyleIdx="1" presStyleCnt="4"/>
      <dgm:spPr>
        <a:solidFill>
          <a:srgbClr val="92D050">
            <a:alpha val="50000"/>
          </a:srgbClr>
        </a:solidFill>
      </dgm:spPr>
    </dgm:pt>
    <dgm:pt modelId="{A5C51FB7-AAB1-47EC-BE6E-396B088201E3}" type="pres">
      <dgm:prSet presAssocID="{A506EDF7-C1F2-4F8B-B4E0-D6A69AA8985C}" presName="txLvlOnly1" presStyleLbl="revTx" presStyleIdx="1" presStyleCnt="4"/>
      <dgm:spPr/>
      <dgm:t>
        <a:bodyPr/>
        <a:lstStyle/>
        <a:p>
          <a:endParaRPr lang="en-US"/>
        </a:p>
      </dgm:t>
    </dgm:pt>
    <dgm:pt modelId="{A2065608-F2CA-4469-88F4-BDF910997582}" type="pres">
      <dgm:prSet presAssocID="{6CD1D05A-5CA5-4300-B043-1BFDF4A8C8F1}" presName="noChildren" presStyleCnt="0"/>
      <dgm:spPr/>
    </dgm:pt>
    <dgm:pt modelId="{6FFA84DA-D787-4CFC-9EF9-614DE402AC83}" type="pres">
      <dgm:prSet presAssocID="{6CD1D05A-5CA5-4300-B043-1BFDF4A8C8F1}" presName="gap" presStyleCnt="0"/>
      <dgm:spPr/>
    </dgm:pt>
    <dgm:pt modelId="{F5D19D2B-6789-4CAB-A6D3-A422A1D7F15C}" type="pres">
      <dgm:prSet presAssocID="{6CD1D05A-5CA5-4300-B043-1BFDF4A8C8F1}" presName="medCircle2" presStyleLbl="vennNode1" presStyleIdx="2" presStyleCnt="4"/>
      <dgm:spPr>
        <a:solidFill>
          <a:srgbClr val="92D050">
            <a:alpha val="50000"/>
          </a:srgbClr>
        </a:solidFill>
      </dgm:spPr>
    </dgm:pt>
    <dgm:pt modelId="{A8B8F965-3F01-4F43-AAE9-83840DD0324E}" type="pres">
      <dgm:prSet presAssocID="{6CD1D05A-5CA5-4300-B043-1BFDF4A8C8F1}" presName="txLvlOnly1" presStyleLbl="revTx" presStyleIdx="2" presStyleCnt="4"/>
      <dgm:spPr/>
      <dgm:t>
        <a:bodyPr/>
        <a:lstStyle/>
        <a:p>
          <a:endParaRPr lang="en-US"/>
        </a:p>
      </dgm:t>
    </dgm:pt>
    <dgm:pt modelId="{128FF202-21D3-4913-B332-FB40A6E2B78C}" type="pres">
      <dgm:prSet presAssocID="{F6A5367E-1832-490B-A13A-A995D7EA4D3A}" presName="noChildren" presStyleCnt="0"/>
      <dgm:spPr/>
    </dgm:pt>
    <dgm:pt modelId="{9D27B786-351F-4D9A-A642-8F6CD93C214E}" type="pres">
      <dgm:prSet presAssocID="{F6A5367E-1832-490B-A13A-A995D7EA4D3A}" presName="gap" presStyleCnt="0"/>
      <dgm:spPr/>
    </dgm:pt>
    <dgm:pt modelId="{B0F9C5D6-EB0D-46C5-BC35-78C876DBC635}" type="pres">
      <dgm:prSet presAssocID="{F6A5367E-1832-490B-A13A-A995D7EA4D3A}" presName="medCircle2" presStyleLbl="vennNode1" presStyleIdx="3" presStyleCnt="4" custFlipVert="1" custFlipHor="1" custScaleX="6418" custScaleY="53958"/>
      <dgm:spPr>
        <a:solidFill>
          <a:srgbClr val="92D050">
            <a:alpha val="50000"/>
          </a:srgbClr>
        </a:solidFill>
      </dgm:spPr>
    </dgm:pt>
    <dgm:pt modelId="{45B7DD6B-B8E2-42FA-B6C5-0D5DBC84971A}" type="pres">
      <dgm:prSet presAssocID="{F6A5367E-1832-490B-A13A-A995D7EA4D3A}" presName="txLvlOnly1" presStyleLbl="revTx" presStyleIdx="3" presStyleCnt="4"/>
      <dgm:spPr/>
      <dgm:t>
        <a:bodyPr/>
        <a:lstStyle/>
        <a:p>
          <a:endParaRPr lang="en-US"/>
        </a:p>
      </dgm:t>
    </dgm:pt>
  </dgm:ptLst>
  <dgm:cxnLst>
    <dgm:cxn modelId="{9E57ECE9-AD2F-4AE2-853A-A1767F81B4D9}" type="presOf" srcId="{A13ED01E-849A-4604-ADC9-42BB9E82E11F}" destId="{BAB2AB55-8CB3-4379-8113-450F8FC3B22D}" srcOrd="0" destOrd="0" presId="urn:microsoft.com/office/officeart/2008/layout/VerticalCircleList"/>
    <dgm:cxn modelId="{DCBAF40A-E056-40DB-9293-FF4F9AF9693C}" type="presOf" srcId="{D3CC4CE6-52A1-4537-8107-87E02C1A968B}" destId="{EE0F7967-95C6-4F2A-8BCA-88C1B8410BB9}" srcOrd="0" destOrd="0" presId="urn:microsoft.com/office/officeart/2008/layout/VerticalCircleList"/>
    <dgm:cxn modelId="{3087FEC0-3B83-4EC5-9198-CCADF7178B12}" srcId="{A13ED01E-849A-4604-ADC9-42BB9E82E11F}" destId="{D3CC4CE6-52A1-4537-8107-87E02C1A968B}" srcOrd="0" destOrd="0" parTransId="{C0564ED2-A24E-4932-9600-691E71FEB19E}" sibTransId="{97DA9EB6-6668-4481-9216-888A46D8CB95}"/>
    <dgm:cxn modelId="{8B547E60-FAEF-4383-8FA8-81B8D90E0F5B}" type="presOf" srcId="{6CD1D05A-5CA5-4300-B043-1BFDF4A8C8F1}" destId="{A8B8F965-3F01-4F43-AAE9-83840DD0324E}" srcOrd="0" destOrd="0" presId="urn:microsoft.com/office/officeart/2008/layout/VerticalCircleList"/>
    <dgm:cxn modelId="{A4EE3DF0-87C9-426C-A112-E4A8B4562093}" type="presOf" srcId="{F6A5367E-1832-490B-A13A-A995D7EA4D3A}" destId="{45B7DD6B-B8E2-42FA-B6C5-0D5DBC84971A}" srcOrd="0" destOrd="0" presId="urn:microsoft.com/office/officeart/2008/layout/VerticalCircleList"/>
    <dgm:cxn modelId="{314A4801-B743-42B9-819D-0D8B83AE646F}" type="presOf" srcId="{A506EDF7-C1F2-4F8B-B4E0-D6A69AA8985C}" destId="{A5C51FB7-AAB1-47EC-BE6E-396B088201E3}" srcOrd="0" destOrd="0" presId="urn:microsoft.com/office/officeart/2008/layout/VerticalCircleList"/>
    <dgm:cxn modelId="{87F575F1-69C6-4EBE-BD5D-C4E7E3B4ECF6}" srcId="{A13ED01E-849A-4604-ADC9-42BB9E82E11F}" destId="{A506EDF7-C1F2-4F8B-B4E0-D6A69AA8985C}" srcOrd="1" destOrd="0" parTransId="{08CFC72D-844F-4308-914E-999E0773C9C0}" sibTransId="{CE3F8470-C6E3-4943-B288-DE4AD1D5EE7A}"/>
    <dgm:cxn modelId="{3573D4A7-CBB4-4D08-B8D8-07B58EA94B59}" srcId="{A13ED01E-849A-4604-ADC9-42BB9E82E11F}" destId="{F6A5367E-1832-490B-A13A-A995D7EA4D3A}" srcOrd="3" destOrd="0" parTransId="{78599FB0-0319-4925-B1B9-C52F8399F3D9}" sibTransId="{18552B59-7BFC-4FFB-9792-20BB389A6726}"/>
    <dgm:cxn modelId="{A192F49B-695A-4C83-A885-07713EA9B6D6}" srcId="{A13ED01E-849A-4604-ADC9-42BB9E82E11F}" destId="{6CD1D05A-5CA5-4300-B043-1BFDF4A8C8F1}" srcOrd="2" destOrd="0" parTransId="{9B94E359-F80F-48FE-BA56-A6A7489C187A}" sibTransId="{5A46117F-8A54-4E87-A210-2C0534D76500}"/>
    <dgm:cxn modelId="{6A0B24CF-6556-405A-A42C-07A522F40821}" type="presParOf" srcId="{BAB2AB55-8CB3-4379-8113-450F8FC3B22D}" destId="{882EBDDA-3538-4D02-A205-0F56D316D50C}" srcOrd="0" destOrd="0" presId="urn:microsoft.com/office/officeart/2008/layout/VerticalCircleList"/>
    <dgm:cxn modelId="{FB4E9706-BFC2-42EE-B39A-1D45AF211E12}" type="presParOf" srcId="{882EBDDA-3538-4D02-A205-0F56D316D50C}" destId="{2CD2189E-47BF-4330-88DE-F9E4BED7842B}" srcOrd="0" destOrd="0" presId="urn:microsoft.com/office/officeart/2008/layout/VerticalCircleList"/>
    <dgm:cxn modelId="{B5F21E78-11CC-43A0-B7C9-FBFA08C5D993}" type="presParOf" srcId="{882EBDDA-3538-4D02-A205-0F56D316D50C}" destId="{E3453CF5-B4E4-42E9-A010-661E446E1173}" srcOrd="1" destOrd="0" presId="urn:microsoft.com/office/officeart/2008/layout/VerticalCircleList"/>
    <dgm:cxn modelId="{52878D82-ED9D-4749-A083-4616EC95973D}" type="presParOf" srcId="{882EBDDA-3538-4D02-A205-0F56D316D50C}" destId="{EE0F7967-95C6-4F2A-8BCA-88C1B8410BB9}" srcOrd="2" destOrd="0" presId="urn:microsoft.com/office/officeart/2008/layout/VerticalCircleList"/>
    <dgm:cxn modelId="{7D6D4565-0CE6-4C53-9865-1785D8EA0438}" type="presParOf" srcId="{BAB2AB55-8CB3-4379-8113-450F8FC3B22D}" destId="{A9EC361D-8877-4A03-B7F2-57210F9C8D1A}" srcOrd="1" destOrd="0" presId="urn:microsoft.com/office/officeart/2008/layout/VerticalCircleList"/>
    <dgm:cxn modelId="{BAB4FADD-CF51-4456-90F2-BC4FAEACD326}" type="presParOf" srcId="{A9EC361D-8877-4A03-B7F2-57210F9C8D1A}" destId="{33AF049D-7559-4F10-BC93-34AF4023614E}" srcOrd="0" destOrd="0" presId="urn:microsoft.com/office/officeart/2008/layout/VerticalCircleList"/>
    <dgm:cxn modelId="{B2DFEA79-99A2-4228-91FF-F82E26815210}" type="presParOf" srcId="{A9EC361D-8877-4A03-B7F2-57210F9C8D1A}" destId="{E883AA7B-6FAB-4FE4-A163-D4E6BCFAFD8D}" srcOrd="1" destOrd="0" presId="urn:microsoft.com/office/officeart/2008/layout/VerticalCircleList"/>
    <dgm:cxn modelId="{7961E21B-78DA-46C0-9C5A-61BE560C85C8}" type="presParOf" srcId="{A9EC361D-8877-4A03-B7F2-57210F9C8D1A}" destId="{A5C51FB7-AAB1-47EC-BE6E-396B088201E3}" srcOrd="2" destOrd="0" presId="urn:microsoft.com/office/officeart/2008/layout/VerticalCircleList"/>
    <dgm:cxn modelId="{77021ACF-F57F-4CE8-B416-9160BDBD5177}" type="presParOf" srcId="{BAB2AB55-8CB3-4379-8113-450F8FC3B22D}" destId="{A2065608-F2CA-4469-88F4-BDF910997582}" srcOrd="2" destOrd="0" presId="urn:microsoft.com/office/officeart/2008/layout/VerticalCircleList"/>
    <dgm:cxn modelId="{2548B78A-05DA-4CBE-BAAC-2FD988268BAF}" type="presParOf" srcId="{A2065608-F2CA-4469-88F4-BDF910997582}" destId="{6FFA84DA-D787-4CFC-9EF9-614DE402AC83}" srcOrd="0" destOrd="0" presId="urn:microsoft.com/office/officeart/2008/layout/VerticalCircleList"/>
    <dgm:cxn modelId="{A22070C1-8858-4CAE-9A76-C0EE85EED7C3}" type="presParOf" srcId="{A2065608-F2CA-4469-88F4-BDF910997582}" destId="{F5D19D2B-6789-4CAB-A6D3-A422A1D7F15C}" srcOrd="1" destOrd="0" presId="urn:microsoft.com/office/officeart/2008/layout/VerticalCircleList"/>
    <dgm:cxn modelId="{D4AC8B52-53D7-4B54-82BA-B321ECA54483}" type="presParOf" srcId="{A2065608-F2CA-4469-88F4-BDF910997582}" destId="{A8B8F965-3F01-4F43-AAE9-83840DD0324E}" srcOrd="2" destOrd="0" presId="urn:microsoft.com/office/officeart/2008/layout/VerticalCircleList"/>
    <dgm:cxn modelId="{B6E37CA0-21F1-4067-B648-18448A3218FB}" type="presParOf" srcId="{BAB2AB55-8CB3-4379-8113-450F8FC3B22D}" destId="{128FF202-21D3-4913-B332-FB40A6E2B78C}" srcOrd="3" destOrd="0" presId="urn:microsoft.com/office/officeart/2008/layout/VerticalCircleList"/>
    <dgm:cxn modelId="{DE4885A5-B51D-4ADE-A92B-159FC757A871}" type="presParOf" srcId="{128FF202-21D3-4913-B332-FB40A6E2B78C}" destId="{9D27B786-351F-4D9A-A642-8F6CD93C214E}" srcOrd="0" destOrd="0" presId="urn:microsoft.com/office/officeart/2008/layout/VerticalCircleList"/>
    <dgm:cxn modelId="{1DE6A7E4-EF6F-460C-A4FA-F9BA5FC1DADF}" type="presParOf" srcId="{128FF202-21D3-4913-B332-FB40A6E2B78C}" destId="{B0F9C5D6-EB0D-46C5-BC35-78C876DBC635}" srcOrd="1" destOrd="0" presId="urn:microsoft.com/office/officeart/2008/layout/VerticalCircleList"/>
    <dgm:cxn modelId="{A3D353DF-E411-44F7-9429-59C84123D0A5}" type="presParOf" srcId="{128FF202-21D3-4913-B332-FB40A6E2B78C}" destId="{45B7DD6B-B8E2-42FA-B6C5-0D5DBC84971A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53CF5-B4E4-42E9-A010-661E446E1173}">
      <dsp:nvSpPr>
        <dsp:cNvPr id="0" name=""/>
        <dsp:cNvSpPr/>
      </dsp:nvSpPr>
      <dsp:spPr>
        <a:xfrm>
          <a:off x="232638" y="549554"/>
          <a:ext cx="887272" cy="887272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E0F7967-95C6-4F2A-8BCA-88C1B8410BB9}">
      <dsp:nvSpPr>
        <dsp:cNvPr id="0" name=""/>
        <dsp:cNvSpPr/>
      </dsp:nvSpPr>
      <dsp:spPr>
        <a:xfrm>
          <a:off x="676275" y="549554"/>
          <a:ext cx="4733925" cy="887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6823B"/>
              </a:solidFill>
            </a:rPr>
            <a:t>45 стран-участниц</a:t>
          </a:r>
          <a:endParaRPr lang="en-US" sz="2400" kern="1200" dirty="0">
            <a:solidFill>
              <a:srgbClr val="06823B"/>
            </a:solidFill>
          </a:endParaRPr>
        </a:p>
      </dsp:txBody>
      <dsp:txXfrm>
        <a:off x="676275" y="549554"/>
        <a:ext cx="4733925" cy="887272"/>
      </dsp:txXfrm>
    </dsp:sp>
    <dsp:sp modelId="{E883AA7B-6FAB-4FE4-A163-D4E6BCFAFD8D}">
      <dsp:nvSpPr>
        <dsp:cNvPr id="0" name=""/>
        <dsp:cNvSpPr/>
      </dsp:nvSpPr>
      <dsp:spPr>
        <a:xfrm>
          <a:off x="232638" y="1436827"/>
          <a:ext cx="887272" cy="887272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5C51FB7-AAB1-47EC-BE6E-396B088201E3}">
      <dsp:nvSpPr>
        <dsp:cNvPr id="0" name=""/>
        <dsp:cNvSpPr/>
      </dsp:nvSpPr>
      <dsp:spPr>
        <a:xfrm>
          <a:off x="676275" y="1436827"/>
          <a:ext cx="4733925" cy="887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rgbClr val="06823B"/>
              </a:solidFill>
            </a:rPr>
            <a:t>1350 </a:t>
          </a:r>
          <a:r>
            <a:rPr lang="ru-RU" sz="2400" kern="1200" dirty="0" smtClean="0">
              <a:solidFill>
                <a:srgbClr val="06823B"/>
              </a:solidFill>
            </a:rPr>
            <a:t>спортсменов</a:t>
          </a:r>
          <a:endParaRPr lang="en-US" sz="2400" kern="1200" dirty="0">
            <a:solidFill>
              <a:srgbClr val="06823B"/>
            </a:solidFill>
          </a:endParaRPr>
        </a:p>
      </dsp:txBody>
      <dsp:txXfrm>
        <a:off x="676275" y="1436827"/>
        <a:ext cx="4733925" cy="887272"/>
      </dsp:txXfrm>
    </dsp:sp>
    <dsp:sp modelId="{F5D19D2B-6789-4CAB-A6D3-A422A1D7F15C}">
      <dsp:nvSpPr>
        <dsp:cNvPr id="0" name=""/>
        <dsp:cNvSpPr/>
      </dsp:nvSpPr>
      <dsp:spPr>
        <a:xfrm>
          <a:off x="232638" y="2324100"/>
          <a:ext cx="887272" cy="887272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B8F965-3F01-4F43-AAE9-83840DD0324E}">
      <dsp:nvSpPr>
        <dsp:cNvPr id="0" name=""/>
        <dsp:cNvSpPr/>
      </dsp:nvSpPr>
      <dsp:spPr>
        <a:xfrm>
          <a:off x="676275" y="2324100"/>
          <a:ext cx="4733925" cy="887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6823B"/>
              </a:solidFill>
            </a:rPr>
            <a:t>6 видов спорта</a:t>
          </a:r>
          <a:endParaRPr lang="en-US" sz="2400" kern="1200" dirty="0">
            <a:solidFill>
              <a:srgbClr val="06823B"/>
            </a:solidFill>
          </a:endParaRPr>
        </a:p>
      </dsp:txBody>
      <dsp:txXfrm>
        <a:off x="676275" y="2324100"/>
        <a:ext cx="4733925" cy="887272"/>
      </dsp:txXfrm>
    </dsp:sp>
    <dsp:sp modelId="{B0F9C5D6-EB0D-46C5-BC35-78C876DBC635}">
      <dsp:nvSpPr>
        <dsp:cNvPr id="0" name=""/>
        <dsp:cNvSpPr/>
      </dsp:nvSpPr>
      <dsp:spPr>
        <a:xfrm>
          <a:off x="232638" y="3211372"/>
          <a:ext cx="887272" cy="887272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B7DD6B-B8E2-42FA-B6C5-0D5DBC84971A}">
      <dsp:nvSpPr>
        <dsp:cNvPr id="0" name=""/>
        <dsp:cNvSpPr/>
      </dsp:nvSpPr>
      <dsp:spPr>
        <a:xfrm>
          <a:off x="676275" y="3211372"/>
          <a:ext cx="4733925" cy="887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6823B"/>
              </a:solidFill>
            </a:rPr>
            <a:t>72</a:t>
          </a:r>
          <a:r>
            <a:rPr lang="ru-RU" sz="2400" kern="1200" dirty="0" smtClean="0">
              <a:solidFill>
                <a:srgbClr val="06823B"/>
              </a:solidFill>
            </a:rPr>
            <a:t> комплекта медалей</a:t>
          </a:r>
          <a:endParaRPr lang="en-US" sz="2400" kern="1200" dirty="0">
            <a:solidFill>
              <a:srgbClr val="06823B"/>
            </a:solidFill>
          </a:endParaRPr>
        </a:p>
      </dsp:txBody>
      <dsp:txXfrm>
        <a:off x="676275" y="3211372"/>
        <a:ext cx="4733925" cy="887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53CF5-B4E4-42E9-A010-661E446E1173}">
      <dsp:nvSpPr>
        <dsp:cNvPr id="0" name=""/>
        <dsp:cNvSpPr/>
      </dsp:nvSpPr>
      <dsp:spPr>
        <a:xfrm>
          <a:off x="186766" y="594664"/>
          <a:ext cx="712317" cy="712317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E0F7967-95C6-4F2A-8BCA-88C1B8410BB9}">
      <dsp:nvSpPr>
        <dsp:cNvPr id="0" name=""/>
        <dsp:cNvSpPr/>
      </dsp:nvSpPr>
      <dsp:spPr>
        <a:xfrm>
          <a:off x="542925" y="594664"/>
          <a:ext cx="3800474" cy="71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РАВЕНСТВО</a:t>
          </a:r>
          <a:r>
            <a:rPr lang="ru-RU" sz="2400" kern="1200" dirty="0" smtClean="0">
              <a:solidFill>
                <a:srgbClr val="06823B"/>
              </a:solidFill>
            </a:rPr>
            <a:t> </a:t>
          </a:r>
          <a:endParaRPr lang="en-US" sz="2400" kern="1200" dirty="0">
            <a:solidFill>
              <a:srgbClr val="06823B"/>
            </a:solidFill>
          </a:endParaRPr>
        </a:p>
      </dsp:txBody>
      <dsp:txXfrm>
        <a:off x="542925" y="594664"/>
        <a:ext cx="3800474" cy="712317"/>
      </dsp:txXfrm>
    </dsp:sp>
    <dsp:sp modelId="{E883AA7B-6FAB-4FE4-A163-D4E6BCFAFD8D}">
      <dsp:nvSpPr>
        <dsp:cNvPr id="0" name=""/>
        <dsp:cNvSpPr/>
      </dsp:nvSpPr>
      <dsp:spPr>
        <a:xfrm>
          <a:off x="186766" y="1306982"/>
          <a:ext cx="712317" cy="712317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5C51FB7-AAB1-47EC-BE6E-396B088201E3}">
      <dsp:nvSpPr>
        <dsp:cNvPr id="0" name=""/>
        <dsp:cNvSpPr/>
      </dsp:nvSpPr>
      <dsp:spPr>
        <a:xfrm>
          <a:off x="542925" y="1306982"/>
          <a:ext cx="3800474" cy="71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РЕШИМОСТЬ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542925" y="1306982"/>
        <a:ext cx="3800474" cy="712317"/>
      </dsp:txXfrm>
    </dsp:sp>
    <dsp:sp modelId="{F5D19D2B-6789-4CAB-A6D3-A422A1D7F15C}">
      <dsp:nvSpPr>
        <dsp:cNvPr id="0" name=""/>
        <dsp:cNvSpPr/>
      </dsp:nvSpPr>
      <dsp:spPr>
        <a:xfrm>
          <a:off x="186766" y="2019300"/>
          <a:ext cx="712317" cy="712317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B8F965-3F01-4F43-AAE9-83840DD0324E}">
      <dsp:nvSpPr>
        <dsp:cNvPr id="0" name=""/>
        <dsp:cNvSpPr/>
      </dsp:nvSpPr>
      <dsp:spPr>
        <a:xfrm>
          <a:off x="542925" y="2019300"/>
          <a:ext cx="3800474" cy="71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ВДОХНОВЕНИЕ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542925" y="2019300"/>
        <a:ext cx="3800474" cy="712317"/>
      </dsp:txXfrm>
    </dsp:sp>
    <dsp:sp modelId="{B0F9C5D6-EB0D-46C5-BC35-78C876DBC635}">
      <dsp:nvSpPr>
        <dsp:cNvPr id="0" name=""/>
        <dsp:cNvSpPr/>
      </dsp:nvSpPr>
      <dsp:spPr>
        <a:xfrm flipH="1" flipV="1">
          <a:off x="520066" y="2895600"/>
          <a:ext cx="45716" cy="384352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B7DD6B-B8E2-42FA-B6C5-0D5DBC84971A}">
      <dsp:nvSpPr>
        <dsp:cNvPr id="0" name=""/>
        <dsp:cNvSpPr/>
      </dsp:nvSpPr>
      <dsp:spPr>
        <a:xfrm>
          <a:off x="542925" y="2731617"/>
          <a:ext cx="3800474" cy="71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06823B"/>
            </a:solidFill>
          </a:endParaRPr>
        </a:p>
      </dsp:txBody>
      <dsp:txXfrm>
        <a:off x="542925" y="2731617"/>
        <a:ext cx="3800474" cy="712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42E87-72BB-4F21-AA16-3A2341B2F526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AF75A-E644-4D4C-862D-F8578B7B4A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F75A-E644-4D4C-862D-F8578B7B4A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6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F75A-E644-4D4C-862D-F8578B7B4A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4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F75A-E644-4D4C-862D-F8578B7B4A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4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F75A-E644-4D4C-862D-F8578B7B4A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44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F75A-E644-4D4C-862D-F8578B7B4A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44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F75A-E644-4D4C-862D-F8578B7B4A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4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599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7948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8950" y="188913"/>
            <a:ext cx="2125663" cy="5937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29350" cy="5937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521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53149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4365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3706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6160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9000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61263" cy="48101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908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0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888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5405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288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072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8950" y="165100"/>
            <a:ext cx="2125663" cy="59610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5100"/>
            <a:ext cx="6229350" cy="5961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331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5375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255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585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1262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453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92344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29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6292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03246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896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287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8950" y="165100"/>
            <a:ext cx="2125663" cy="59610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5100"/>
            <a:ext cx="6229350" cy="5961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0494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29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64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760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21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29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9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186196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346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3122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4610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15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65100"/>
            <a:ext cx="2286000" cy="5961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65100"/>
            <a:ext cx="6705600" cy="5961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577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786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83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683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4199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181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6005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4446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27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790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272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41392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8950" y="165100"/>
            <a:ext cx="2125663" cy="59610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5100"/>
            <a:ext cx="6229350" cy="5961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9388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610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4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057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547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827088" y="3429000"/>
            <a:ext cx="7561262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1057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207AB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207AB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07AB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itle Placeholder 8"/>
          <p:cNvSpPr>
            <a:spLocks noGrp="1"/>
          </p:cNvSpPr>
          <p:nvPr>
            <p:ph type="title"/>
          </p:nvPr>
        </p:nvSpPr>
        <p:spPr bwMode="auto">
          <a:xfrm>
            <a:off x="1403350" y="165100"/>
            <a:ext cx="756126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2053" name="Slide Number Placeholder 3"/>
          <p:cNvSpPr txBox="1">
            <a:spLocks noGrp="1"/>
          </p:cNvSpPr>
          <p:nvPr userDrawn="1"/>
        </p:nvSpPr>
        <p:spPr bwMode="auto">
          <a:xfrm>
            <a:off x="8006839" y="6453188"/>
            <a:ext cx="696913" cy="173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algn="r">
              <a:defRPr/>
            </a:pPr>
            <a:fld id="{A6C74C70-968E-40C1-8E68-926CF0161624}" type="slidenum">
              <a:rPr lang="en-GB" sz="1000" b="1">
                <a:solidFill>
                  <a:srgbClr val="256036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GB" sz="1000" b="1" dirty="0">
              <a:solidFill>
                <a:srgbClr val="256036"/>
              </a:solidFill>
              <a:cs typeface="Arial" charset="0"/>
            </a:endParaRPr>
          </a:p>
        </p:txBody>
      </p:sp>
      <p:pic>
        <p:nvPicPr>
          <p:cNvPr id="5" name="Picture 2" descr="\\public.ru\root\usersdata\Nauchny\Users\Oksana.Malysheva\Desktop\logo1-159.jp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002" y="6104475"/>
            <a:ext cx="791013" cy="55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public.ru\root\usersdata\Nauchny\Users\Oksana.Malysheva\Desktop\logo2-159.jp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312" y="6100549"/>
            <a:ext cx="657071" cy="5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05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207AB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207AB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07AB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8"/>
          <p:cNvSpPr>
            <a:spLocks noGrp="1"/>
          </p:cNvSpPr>
          <p:nvPr>
            <p:ph type="title"/>
          </p:nvPr>
        </p:nvSpPr>
        <p:spPr bwMode="auto">
          <a:xfrm>
            <a:off x="989451" y="152400"/>
            <a:ext cx="7316349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3" name="TextBox 12"/>
          <p:cNvSpPr txBox="1"/>
          <p:nvPr/>
        </p:nvSpPr>
        <p:spPr>
          <a:xfrm>
            <a:off x="179388" y="6402388"/>
            <a:ext cx="79216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i="1" dirty="0">
                <a:solidFill>
                  <a:srgbClr val="0070C0"/>
                </a:solidFill>
              </a:rPr>
              <a:t>   </a:t>
            </a:r>
            <a:endParaRPr lang="en-GB" sz="800" i="1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3"/>
          <p:cNvSpPr txBox="1">
            <a:spLocks noGrp="1"/>
          </p:cNvSpPr>
          <p:nvPr/>
        </p:nvSpPr>
        <p:spPr bwMode="auto">
          <a:xfrm>
            <a:off x="8123559" y="6453188"/>
            <a:ext cx="696913" cy="1730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F11C67-8DBB-4ECF-B68F-26E26C9ACC05}" type="slidenum">
              <a:rPr lang="en-GB" sz="1000" b="1">
                <a:solidFill>
                  <a:srgbClr val="0070C0"/>
                </a:solidFill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000" b="1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6" name="Picture 2" descr="\\public.ru\root\usersdata\Nauchny\Users\Oksana.Malysheva\Desktop\logo1-159.jp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52400"/>
            <a:ext cx="791013" cy="55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public.ru\root\usersdata\Nauchny\Users\Oksana.Malysheva\Desktop\logo2-159.jp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57071" cy="5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7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207AB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207AB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07AB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E6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8"/>
          <p:cNvSpPr>
            <a:spLocks noGrp="1"/>
          </p:cNvSpPr>
          <p:nvPr>
            <p:ph type="title"/>
          </p:nvPr>
        </p:nvSpPr>
        <p:spPr bwMode="auto">
          <a:xfrm>
            <a:off x="0" y="165100"/>
            <a:ext cx="9144000" cy="481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179388" y="6402388"/>
            <a:ext cx="7921625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rgbClr val="207AB9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rgbClr val="207AB9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rgbClr val="207AB9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rgbClr val="207AB9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rgbClr val="207AB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207AB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207AB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207AB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207AB9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i="1" dirty="0" smtClean="0">
                <a:solidFill>
                  <a:srgbClr val="0070C0"/>
                </a:solidFill>
              </a:rPr>
              <a:t>   </a:t>
            </a:r>
            <a:endParaRPr lang="en-GB" sz="800" i="1" dirty="0" smtClean="0">
              <a:solidFill>
                <a:srgbClr val="0070C0"/>
              </a:solidFill>
            </a:endParaRPr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8267700" y="6453188"/>
            <a:ext cx="696913" cy="173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>
                <a:solidFill>
                  <a:srgbClr val="207AB9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rgbClr val="207AB9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rgbClr val="207AB9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rgbClr val="207AB9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rgbClr val="207AB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207AB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207AB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207AB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207AB9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fld id="{8DCBBCAF-E1B5-42DD-9C98-D07F8B4FCB45}" type="slidenum">
              <a:rPr lang="en-GB" sz="1000" b="1" smtClean="0">
                <a:solidFill>
                  <a:srgbClr val="0070C0"/>
                </a:solidFill>
                <a:cs typeface="Arial" pitchFamily="34" charset="0"/>
              </a:rPr>
              <a:pPr algn="r" eaLnBrk="1" hangingPunct="1">
                <a:defRPr/>
              </a:pPr>
              <a:t>‹#›</a:t>
            </a:fld>
            <a:endParaRPr lang="en-GB" sz="1000" b="1" dirty="0" smtClean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149" name="Slide Number Placeholder 3"/>
          <p:cNvSpPr txBox="1">
            <a:spLocks noGrp="1"/>
          </p:cNvSpPr>
          <p:nvPr/>
        </p:nvSpPr>
        <p:spPr bwMode="auto">
          <a:xfrm>
            <a:off x="8267700" y="6453188"/>
            <a:ext cx="696913" cy="173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/>
          <a:p>
            <a:pPr algn="r">
              <a:defRPr/>
            </a:pPr>
            <a:fld id="{3E73DFB1-EF6E-4A22-903C-86B5E96FAFBB}" type="slidenum">
              <a:rPr lang="en-GB" sz="1000" b="1">
                <a:solidFill>
                  <a:srgbClr val="256036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GB" sz="1000" b="1" dirty="0">
              <a:solidFill>
                <a:srgbClr val="25603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3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207AB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207AB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207AB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207AB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207AB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207AB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07AB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8"/>
          <p:cNvSpPr>
            <a:spLocks noGrp="1"/>
          </p:cNvSpPr>
          <p:nvPr>
            <p:ph type="title"/>
          </p:nvPr>
        </p:nvSpPr>
        <p:spPr bwMode="auto">
          <a:xfrm>
            <a:off x="1403350" y="165100"/>
            <a:ext cx="756126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3" name="TextBox 12"/>
          <p:cNvSpPr txBox="1"/>
          <p:nvPr/>
        </p:nvSpPr>
        <p:spPr>
          <a:xfrm>
            <a:off x="179388" y="6402388"/>
            <a:ext cx="79216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i="1" dirty="0">
                <a:solidFill>
                  <a:srgbClr val="0070C0"/>
                </a:solidFill>
              </a:rPr>
              <a:t>   </a:t>
            </a:r>
            <a:endParaRPr lang="en-GB" sz="800" i="1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3"/>
          <p:cNvSpPr txBox="1">
            <a:spLocks noGrp="1"/>
          </p:cNvSpPr>
          <p:nvPr/>
        </p:nvSpPr>
        <p:spPr bwMode="auto">
          <a:xfrm>
            <a:off x="8267700" y="6453188"/>
            <a:ext cx="696913" cy="1730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12F8EE-0F7A-4846-A658-51B69D66B7ED}" type="slidenum">
              <a:rPr lang="en-GB" sz="1000" b="1">
                <a:solidFill>
                  <a:srgbClr val="0070C0"/>
                </a:solidFill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000" b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8267700" y="6453188"/>
            <a:ext cx="696913" cy="1730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08D60D-77B6-4E47-AC71-13E47F61186D}" type="slidenum">
              <a:rPr lang="en-GB" sz="1000" b="1">
                <a:solidFill>
                  <a:srgbClr val="256036"/>
                </a:solidFill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000" b="1" dirty="0">
              <a:solidFill>
                <a:srgbClr val="256036"/>
              </a:solidFill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388" y="1117600"/>
          <a:ext cx="8785225" cy="50632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92612"/>
                <a:gridCol w="4392613"/>
              </a:tblGrid>
              <a:tr h="655411">
                <a:tc>
                  <a:txBody>
                    <a:bodyPr/>
                    <a:lstStyle/>
                    <a:p>
                      <a:pPr algn="l"/>
                      <a:r>
                        <a:rPr lang="en-US" sz="2200" b="1" spc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Title</a:t>
                      </a:r>
                      <a:r>
                        <a:rPr lang="en-US" sz="2200" b="1" spc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of column</a:t>
                      </a:r>
                      <a:endParaRPr lang="en-US" sz="2200" b="1" spc="0" dirty="0" smtClean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B="96000"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pc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Title</a:t>
                      </a:r>
                      <a:r>
                        <a:rPr lang="en-US" sz="2200" b="1" spc="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of column</a:t>
                      </a:r>
                      <a:endParaRPr lang="ru-RU" sz="2200" b="1" spc="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B="96000"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0787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0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61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61A">
                        <a:alpha val="20000"/>
                      </a:srgbClr>
                    </a:solidFill>
                  </a:tcPr>
                </a:tc>
              </a:tr>
              <a:tr h="440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0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rgbClr val="207AB9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61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61A">
                        <a:alpha val="20000"/>
                      </a:srgbClr>
                    </a:solidFill>
                  </a:tcPr>
                </a:tc>
              </a:tr>
              <a:tr h="440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0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61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61A">
                        <a:alpha val="20000"/>
                      </a:srgbClr>
                    </a:solidFill>
                  </a:tcPr>
                </a:tc>
              </a:tr>
              <a:tr h="440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0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61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61A">
                        <a:alpha val="20000"/>
                      </a:srgbClr>
                    </a:solidFill>
                  </a:tcPr>
                </a:tc>
              </a:tr>
              <a:tr h="440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0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61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207AB9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61A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9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25603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207AB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207AB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07AB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10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8001000" cy="1470025"/>
          </a:xfrm>
        </p:spPr>
        <p:txBody>
          <a:bodyPr/>
          <a:lstStyle/>
          <a:p>
            <a:r>
              <a:rPr lang="ru-RU" sz="4000" dirty="0" err="1" smtClean="0">
                <a:latin typeface="Arial Black" panose="020B0A04020102020204" pitchFamily="34" charset="0"/>
                <a:ea typeface="Gungsuh" panose="02030600000101010101" pitchFamily="18" charset="-127"/>
              </a:rPr>
              <a:t>Паралимпийский</a:t>
            </a:r>
            <a:r>
              <a:rPr lang="ru-RU" sz="4000" dirty="0" smtClean="0">
                <a:latin typeface="Arial Black" panose="020B0A04020102020204" pitchFamily="34" charset="0"/>
                <a:ea typeface="Gungsuh" panose="02030600000101010101" pitchFamily="18" charset="-127"/>
              </a:rPr>
              <a:t> игры Сочи 2014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6106826"/>
            <a:ext cx="6400800" cy="533400"/>
          </a:xfrm>
        </p:spPr>
        <p:txBody>
          <a:bodyPr/>
          <a:lstStyle/>
          <a:p>
            <a:endParaRPr lang="en-US" b="1" dirty="0">
              <a:solidFill>
                <a:srgbClr val="256036"/>
              </a:solidFill>
            </a:endParaRPr>
          </a:p>
        </p:txBody>
      </p:sp>
      <p:pic>
        <p:nvPicPr>
          <p:cNvPr id="4" name="Picture 2" descr="\\public.ru\root\usersdata\Nauchny\Users\Oksana.Malysheva\Desktop\logo1-1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1840620" cy="128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public.ru\root\usersdata\Nauchny\Users\Oksana.Malysheva\Desktop\logo2-15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1530574" cy="126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Изображение 7" descr="220px-Olympic_Russia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72000"/>
            <a:ext cx="715800" cy="12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" y="1427703"/>
            <a:ext cx="3579514" cy="2279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41899"/>
            <a:ext cx="3579504" cy="2387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6800" y="889000"/>
            <a:ext cx="7772400" cy="823307"/>
          </a:xfrm>
        </p:spPr>
        <p:txBody>
          <a:bodyPr/>
          <a:lstStyle/>
          <a:p>
            <a:r>
              <a:rPr lang="ru-RU" sz="3200" dirty="0" err="1" smtClean="0"/>
              <a:t>Следж</a:t>
            </a:r>
            <a:r>
              <a:rPr lang="ru-RU" sz="3200" dirty="0" smtClean="0"/>
              <a:t>-хоккей</a:t>
            </a:r>
            <a:endParaRPr lang="en-US" sz="3200" dirty="0"/>
          </a:p>
        </p:txBody>
      </p:sp>
      <p:pic>
        <p:nvPicPr>
          <p:cNvPr id="6" name="Изображение 5" descr="220px-Olympic_Russia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563400" cy="975707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41874"/>
            <a:ext cx="4615355" cy="2916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49"/>
            <a:ext cx="3394364" cy="2260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93" y="4267200"/>
            <a:ext cx="3541571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6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561263" cy="481013"/>
          </a:xfrm>
        </p:spPr>
        <p:txBody>
          <a:bodyPr/>
          <a:lstStyle/>
          <a:p>
            <a:r>
              <a:rPr lang="en-US" dirty="0" smtClean="0"/>
              <a:t>XI</a:t>
            </a:r>
            <a:r>
              <a:rPr lang="ru-RU" dirty="0" smtClean="0"/>
              <a:t> Паралимпийские игры в Сочи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7-16 марта </a:t>
            </a:r>
            <a:r>
              <a:rPr lang="ru-RU" sz="2400" b="1" dirty="0">
                <a:solidFill>
                  <a:schemeClr val="tx1"/>
                </a:solidFill>
              </a:rPr>
              <a:t>2014 года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406316"/>
            <a:ext cx="6629400" cy="3253902"/>
          </a:xfrm>
          <a:prstGeom prst="rect">
            <a:avLst/>
          </a:prstGeom>
        </p:spPr>
      </p:pic>
      <p:pic>
        <p:nvPicPr>
          <p:cNvPr id="7" name="Изображение 6" descr="220px-Olympic_Russia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715800" cy="12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239033"/>
              </p:ext>
            </p:extLst>
          </p:nvPr>
        </p:nvGraphicFramePr>
        <p:xfrm>
          <a:off x="228600" y="1524000"/>
          <a:ext cx="5410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561263" cy="481013"/>
          </a:xfrm>
        </p:spPr>
        <p:txBody>
          <a:bodyPr/>
          <a:lstStyle/>
          <a:p>
            <a:r>
              <a:rPr lang="en-US" dirty="0" smtClean="0"/>
              <a:t>XI</a:t>
            </a:r>
            <a:r>
              <a:rPr lang="ru-RU" dirty="0" smtClean="0"/>
              <a:t> Паралимпийские игры в Сочи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2209800"/>
            <a:ext cx="3521625" cy="3124200"/>
          </a:xfrm>
          <a:prstGeom prst="rect">
            <a:avLst/>
          </a:prstGeom>
        </p:spPr>
      </p:pic>
      <p:pic>
        <p:nvPicPr>
          <p:cNvPr id="6" name="Изображение 5" descr="220px-Olympic_Russia.svg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563400" cy="9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561263" cy="481013"/>
          </a:xfrm>
        </p:spPr>
        <p:txBody>
          <a:bodyPr/>
          <a:lstStyle/>
          <a:p>
            <a:r>
              <a:rPr lang="ru-RU" dirty="0" smtClean="0"/>
              <a:t>Из истории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игр</a:t>
            </a:r>
            <a:endParaRPr lang="en-US" dirty="0"/>
          </a:p>
        </p:txBody>
      </p:sp>
      <p:pic>
        <p:nvPicPr>
          <p:cNvPr id="6" name="Изображение 5" descr="220px-Olympic_Russia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563400" cy="975707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1948 год </a:t>
            </a:r>
            <a: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-  немецкий врач Людвиг </a:t>
            </a:r>
            <a:r>
              <a:rPr lang="ru-RU" sz="1900" b="1" dirty="0" err="1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Гуттманн</a:t>
            </a:r>
            <a: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, работающий в британском госпитале в </a:t>
            </a:r>
            <a:r>
              <a:rPr lang="ru-RU" sz="1900" b="1" dirty="0" err="1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Сток-Мандевиле</a:t>
            </a:r>
            <a: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, организовал первые игры для людей с повреждениями опорно-двигательного аппарата – "Национальные </a:t>
            </a:r>
            <a:r>
              <a:rPr lang="ru-RU" sz="1900" b="1" dirty="0" err="1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Сток-Мандевильские</a:t>
            </a:r>
            <a: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 игры для инвалидов". 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1952 год</a:t>
            </a:r>
            <a: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900" b="1" dirty="0" err="1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Сток-Мандевильские</a:t>
            </a:r>
            <a: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 игры получили статус международных. 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1960 год </a:t>
            </a:r>
            <a: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-  прошли первые </a:t>
            </a:r>
            <a:r>
              <a:rPr lang="ru-RU" sz="1900" b="1" dirty="0" err="1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 игры на олимпийских спортивных сооружениях в Риме. 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1989 год </a:t>
            </a:r>
            <a: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-  образован Международный </a:t>
            </a:r>
            <a:r>
              <a:rPr lang="ru-RU" sz="1900" b="1" dirty="0" err="1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ru-RU" sz="1900" b="1" dirty="0" smtClean="0">
                <a:solidFill>
                  <a:srgbClr val="256036"/>
                </a:solidFill>
                <a:latin typeface="Times New Roman" pitchFamily="18" charset="0"/>
                <a:cs typeface="Times New Roman" pitchFamily="18" charset="0"/>
              </a:rPr>
              <a:t> комитет.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6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7561263" cy="481013"/>
          </a:xfrm>
        </p:spPr>
        <p:txBody>
          <a:bodyPr/>
          <a:lstStyle/>
          <a:p>
            <a:pPr algn="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Разум,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Т</a:t>
            </a:r>
            <a:r>
              <a:rPr lang="ru-RU" sz="3200" dirty="0" smtClean="0"/>
              <a:t>ело и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Н</a:t>
            </a:r>
            <a:r>
              <a:rPr lang="ru-RU" sz="3200" dirty="0" smtClean="0"/>
              <a:t>есломленный </a:t>
            </a:r>
            <a:r>
              <a:rPr lang="ru-RU" sz="3200" dirty="0"/>
              <a:t>дух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87984"/>
            <a:ext cx="7924800" cy="5970016"/>
          </a:xfrm>
        </p:spPr>
      </p:pic>
    </p:spTree>
    <p:extLst>
      <p:ext uri="{BB962C8B-B14F-4D97-AF65-F5344CB8AC3E}">
        <p14:creationId xmlns:p14="http://schemas.microsoft.com/office/powerpoint/2010/main" val="593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6823B"/>
                </a:solidFill>
              </a:rPr>
              <a:t>ТАЛИСМАНЫ ПАРАЛИМПИЙСКИХ ИГР</a:t>
            </a:r>
            <a:endParaRPr lang="ru-RU" b="1" dirty="0">
              <a:solidFill>
                <a:srgbClr val="06823B"/>
              </a:solidFill>
            </a:endParaRPr>
          </a:p>
        </p:txBody>
      </p:sp>
      <p:pic>
        <p:nvPicPr>
          <p:cNvPr id="6" name="Рисунок 5" descr="860c778d5a75f2775d61becbbcab5b6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8" r="11458"/>
          <a:stretch>
            <a:fillRect/>
          </a:stretch>
        </p:blipFill>
        <p:spPr>
          <a:xfrm>
            <a:off x="1143000" y="1638299"/>
            <a:ext cx="2895600" cy="4343401"/>
          </a:xfrm>
          <a:prstGeom prst="rect">
            <a:avLst/>
          </a:prstGeom>
        </p:spPr>
      </p:pic>
      <p:pic>
        <p:nvPicPr>
          <p:cNvPr id="7" name="Рисунок 6" descr="5db613dcd65f919fab063d6a591fe42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9200" y="1817913"/>
            <a:ext cx="2133600" cy="41148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33600" y="5823466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6823B"/>
                </a:solidFill>
              </a:rPr>
              <a:t>Снежинка   </a:t>
            </a:r>
            <a:r>
              <a:rPr lang="ru-RU" b="1" dirty="0" smtClean="0">
                <a:solidFill>
                  <a:srgbClr val="06823B"/>
                </a:solidFill>
              </a:rPr>
              <a:t>                           Лучик</a:t>
            </a:r>
            <a:endParaRPr lang="ru-RU" b="1" dirty="0">
              <a:solidFill>
                <a:srgbClr val="06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803"/>
              </p:ext>
            </p:extLst>
          </p:nvPr>
        </p:nvGraphicFramePr>
        <p:xfrm>
          <a:off x="228600" y="2057400"/>
          <a:ext cx="4343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561263" cy="533400"/>
          </a:xfrm>
        </p:spPr>
        <p:txBody>
          <a:bodyPr/>
          <a:lstStyle/>
          <a:p>
            <a:r>
              <a:rPr lang="ru-RU" dirty="0" smtClean="0"/>
              <a:t>Ценности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игр </a:t>
            </a:r>
            <a:endParaRPr lang="en-US" dirty="0"/>
          </a:p>
        </p:txBody>
      </p:sp>
      <p:pic>
        <p:nvPicPr>
          <p:cNvPr id="6" name="Изображение 5" descr="220px-Olympic_Russia.svg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563400" cy="975707"/>
          </a:xfrm>
          <a:prstGeom prst="rect">
            <a:avLst/>
          </a:prstGeom>
        </p:spPr>
      </p:pic>
      <p:pic>
        <p:nvPicPr>
          <p:cNvPr id="4098" name="Picture 2" descr="http://gbmse.irk.ru/wp-content/uploads/2012/11/sport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2286000"/>
            <a:ext cx="44958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96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Паралимпийские</a:t>
            </a:r>
            <a:r>
              <a:rPr lang="ru-RU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виды спорта:</a:t>
            </a:r>
            <a:endParaRPr lang="ru-RU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72" y="2362200"/>
            <a:ext cx="3507928" cy="2286000"/>
          </a:xfrm>
        </p:spPr>
      </p:pic>
      <p:sp>
        <p:nvSpPr>
          <p:cNvPr id="8" name="TextBox 7"/>
          <p:cNvSpPr txBox="1"/>
          <p:nvPr/>
        </p:nvSpPr>
        <p:spPr>
          <a:xfrm>
            <a:off x="304800" y="990600"/>
            <a:ext cx="3078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Горные лыжи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99" y="2362200"/>
            <a:ext cx="3567833" cy="2165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990600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Керлинг на колясках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99" y="2108043"/>
            <a:ext cx="3467100" cy="26234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998" y="815270"/>
            <a:ext cx="3292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 сноуборд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685097"/>
            <a:ext cx="3200400" cy="14201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54496" y="1023560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Биатлон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8" y="2108043"/>
            <a:ext cx="3581401" cy="23928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6559" y="990600"/>
            <a:ext cx="3334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Лыжные гонки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75" y="2288329"/>
            <a:ext cx="4253957" cy="24431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715" y="1008240"/>
            <a:ext cx="485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Следж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-хоккей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4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23351 -0.177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25191 0.2421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28681 0.24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29167 -0.0949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2625 0.0071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/>
      <p:bldP spid="10" grpId="1"/>
      <p:bldP spid="12" grpId="0"/>
      <p:bldP spid="12" grpId="1"/>
      <p:bldP spid="14" grpId="0"/>
      <p:bldP spid="14" grpId="1"/>
      <p:bldP spid="18" grpId="0"/>
      <p:bldP spid="18" grpId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Центр адаптивного спорта «Югра»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3624649" cy="3352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933259"/>
            <a:ext cx="4955356" cy="37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4x3_Paralympic_template_2012">
  <a:themeElements>
    <a:clrScheme name="8_4x3_Paralympic_template_201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4x3_Paralympic_template_201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207AB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207AB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8_4x3_Paralympic_template_201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4x3_Paralympic_template_2012">
  <a:themeElements>
    <a:clrScheme name="9_4x3_Paralympic_template_201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4x3_Paralympic_template_201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207AB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207AB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9_4x3_Paralympic_template_201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4x3_Paralympic_template_2012">
  <a:themeElements>
    <a:clrScheme name="7_4x3_Paralympic_template_201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4x3_Paralympic_template_201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207AB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207AB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7_4x3_Paralympic_template_201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4x3_Paralympic_template_2012">
  <a:themeElements>
    <a:clrScheme name="5_4x3_Paralympic_template_201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4x3_Paralympic_template_201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207AB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207AB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5_4x3_Paralympic_template_201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4x3_Paralympic_template_2012">
  <a:themeElements>
    <a:clrScheme name="11_4x3_Paralympic_template_201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4x3_Paralympic_template_201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207AB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207AB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1_4x3_Paralympic_template_201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106</Words>
  <Application>Microsoft Office PowerPoint</Application>
  <PresentationFormat>Экран (4:3)</PresentationFormat>
  <Paragraphs>38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8_4x3_Paralympic_template_2012</vt:lpstr>
      <vt:lpstr>9_4x3_Paralympic_template_2012</vt:lpstr>
      <vt:lpstr>7_4x3_Paralympic_template_2012</vt:lpstr>
      <vt:lpstr>5_4x3_Paralympic_template_2012</vt:lpstr>
      <vt:lpstr>11_4x3_Paralympic_template_2012</vt:lpstr>
      <vt:lpstr>Паралимпийский игры Сочи 2014 </vt:lpstr>
      <vt:lpstr>XI Паралимпийские игры в Сочи</vt:lpstr>
      <vt:lpstr>XI Паралимпийские игры в Сочи</vt:lpstr>
      <vt:lpstr>Из истории Паралимпийских игр</vt:lpstr>
      <vt:lpstr>  Разум,  Тело и  Несломленный дух</vt:lpstr>
      <vt:lpstr>Т</vt:lpstr>
      <vt:lpstr>Ценности Паралимпийских игр </vt:lpstr>
      <vt:lpstr>Паралимпийские виды спорта:</vt:lpstr>
      <vt:lpstr>Центр адаптивного спорта «Югра»</vt:lpstr>
      <vt:lpstr>Следж-хоккей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«Лондон 2012» – «Сочи 2014»</dc:title>
  <dc:creator>Тимофеева Анастасия Сергеевна</dc:creator>
  <cp:lastModifiedBy>Вячеслав</cp:lastModifiedBy>
  <cp:revision>169</cp:revision>
  <dcterms:created xsi:type="dcterms:W3CDTF">2012-08-08T12:35:16Z</dcterms:created>
  <dcterms:modified xsi:type="dcterms:W3CDTF">2014-03-02T15:24:00Z</dcterms:modified>
</cp:coreProperties>
</file>