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5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847D1-EBAB-4585-A91D-BA2B610A219F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A7DB-1E47-4BF5-A162-C6AEF6A4F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9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BA7DB-1E47-4BF5-A162-C6AEF6A4FC0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A2B-AB85-4DC3-B495-6BB5B823AC9F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691-1829-485D-9CF9-F34DCA94ED08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25AE-4842-40AB-BDD7-532AE378D74F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ABA9A-B31C-4BA4-8775-3AB0EA9244F4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5F44F-E22C-4B29-B016-5829C99FE8F2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5951C-B325-4B2E-AB12-97C842F250C3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5071C-CC97-4DDE-B9EC-7892F2B13913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E6567-DF6F-4C91-8055-635A0AE031D8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1D957-5350-49C6-B1A1-9B845F80FDAF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4796B-DA39-470A-B552-3474EA06189E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F5A25E-2F6E-422A-BB8E-A6CB22D6244A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429-8A98-4650-B10D-396088147E47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CDD70-48DE-405A-B4C0-0BB2BB70CC2E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35AF7-6786-4E2B-8274-5CE29688BED0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9B3DE-0F28-44EB-9E4B-962E6A38F9B1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640A-E68F-4AA0-BC5F-7A22F2481525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D490-C396-4EDC-94E9-EC28FD86F7AB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2321-1D3A-425E-9864-6393421EB3FA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C25-D41B-4DBA-96AA-A037D37B6BDB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956-8CF4-4E03-98D9-E2D3785965E9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E8B4-D23B-4B90-9785-EC8D3728A5E7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F19C-35D9-4DF0-AAC6-7E6FAD90CBA7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97D3-3A33-4D6C-AE1C-5269B6586B27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D7CCE4-0E61-408E-932B-031E6D5558EC}" type="datetime1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rufox.ru/files/big2/584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1"/>
            <a:ext cx="8763017" cy="6572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Проводятся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каждые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.championat.net/news/big/n/q/1262563473607279291192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143772" cy="5357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s306514.userapi.com/v306514122/bcf/CYQg-dGRO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96" y="1357298"/>
            <a:ext cx="8001054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ro-lesgaft.spb.ru/sport/panin/146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3" y="642918"/>
            <a:ext cx="4691070" cy="5629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ттман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14356"/>
            <a:ext cx="4000527" cy="5392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ourdom.ru/wp-content/uploads/2012/03/%D1%81%D0%BE%D1%87%D0%B8-1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405454" cy="405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593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XXII</a:t>
            </a:r>
            <a:r>
              <a:rPr lang="ru-RU" sz="2400" b="1" dirty="0" smtClean="0"/>
              <a:t> зимние Олимпийские игры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429264"/>
            <a:ext cx="615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XI</a:t>
            </a:r>
            <a:r>
              <a:rPr lang="ru-RU" sz="2400" b="1" dirty="0" smtClean="0"/>
              <a:t> зимние </a:t>
            </a:r>
            <a:r>
              <a:rPr lang="ru-RU" sz="2400" b="1" dirty="0" err="1" smtClean="0"/>
              <a:t>Паралимпийские</a:t>
            </a:r>
            <a:r>
              <a:rPr lang="ru-RU" sz="2400" b="1" dirty="0" smtClean="0"/>
              <a:t> игры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ochionline2014.ru/wp-content/uploads/2010/03/olimp_kol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3386" y="-14287624"/>
            <a:ext cx="22001160" cy="11035801"/>
          </a:xfrm>
          <a:prstGeom prst="rect">
            <a:avLst/>
          </a:prstGeom>
          <a:noFill/>
        </p:spPr>
      </p:pic>
      <p:pic>
        <p:nvPicPr>
          <p:cNvPr id="3" name="Рисунок 2" descr="olimp_kolc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04" y="1500174"/>
            <a:ext cx="6427104" cy="322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38576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ЛЕТНИЕ ОЛИМПИЙСКИЕ ИГРЫ</a:t>
            </a:r>
            <a:endParaRPr lang="ru-RU" dirty="0"/>
          </a:p>
        </p:txBody>
      </p:sp>
      <p:pic>
        <p:nvPicPr>
          <p:cNvPr id="3" name="Рисунок 2" descr="1972 такса вальд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928670"/>
            <a:ext cx="23812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980-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85992"/>
            <a:ext cx="12858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97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857232"/>
            <a:ext cx="23812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80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206294"/>
            <a:ext cx="1928826" cy="318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988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071678"/>
            <a:ext cx="16383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00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321516"/>
            <a:ext cx="2614610" cy="18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84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4643446"/>
            <a:ext cx="998337" cy="154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428604"/>
            <a:ext cx="40719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ЗИМНИЕ ОЛИМПИЙСКИЕ ИГРЫ</a:t>
            </a:r>
            <a:endParaRPr lang="ru-RU" dirty="0"/>
          </a:p>
        </p:txBody>
      </p:sp>
      <p:pic>
        <p:nvPicPr>
          <p:cNvPr id="3" name="Рисунок 2" descr="1984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167640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988 - 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500438"/>
            <a:ext cx="2371725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980-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500174"/>
            <a:ext cx="2324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68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3768" y="571480"/>
            <a:ext cx="117157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976-1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4357694"/>
            <a:ext cx="1500190" cy="150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992- 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500438"/>
            <a:ext cx="153352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obj.altapress.ru/picture/width/584/97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862086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-pron.ru/images/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715172" cy="5036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stu.ru/files/press/images/Olympic-Games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29" y="214290"/>
            <a:ext cx="8742939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ravdasochi.ru/wp-content/uploads/2011/02/238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4857750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zhurnal.lib.ru/img/s/skosarx_wjacheslaw_jurxewich/prometejihristos/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42918"/>
            <a:ext cx="3857652" cy="5505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0.tchkcdn.com/g2-aHpZ9I__vMBW4L8XvQJQpQ/news/640x0/w/1/1-5-2-8-26528/84d5664f0a8a1419720d7ac5cd4ab288_2012_07_27t234006z_854027582_lr1e87r1tqjcv_rtrmadp_3_oly_open_ceremony_day0_a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482493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content.life.ru/media/2/news/2012/08/99350/40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95" y="685881"/>
            <a:ext cx="7455181" cy="4957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nobr.ru/image.ashx?mode=image&amp;maxwidth=400&amp;maxheight=400&amp;id=5785"/>
          <p:cNvPicPr/>
          <p:nvPr/>
        </p:nvPicPr>
        <p:blipFill>
          <a:blip r:embed="rId2" cstate="print"/>
          <a:srcRect t="10052" b="8042"/>
          <a:stretch>
            <a:fillRect/>
          </a:stretch>
        </p:blipFill>
        <p:spPr bwMode="auto">
          <a:xfrm>
            <a:off x="928662" y="1071546"/>
            <a:ext cx="7143800" cy="4067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nobr.ru/image.ashx?mode=image&amp;maxwidth=400&amp;maxheight=400&amp;id=5789"/>
          <p:cNvPicPr/>
          <p:nvPr/>
        </p:nvPicPr>
        <p:blipFill>
          <a:blip r:embed="rId2" cstate="print"/>
          <a:srcRect t="10052" b="10052"/>
          <a:stretch>
            <a:fillRect/>
          </a:stretch>
        </p:blipFill>
        <p:spPr bwMode="auto">
          <a:xfrm>
            <a:off x="1285852" y="928670"/>
            <a:ext cx="642942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nobr.ru/image.ashx?mode=image&amp;maxwidth=400&amp;maxheight=400&amp;id=5790"/>
          <p:cNvPicPr/>
          <p:nvPr/>
        </p:nvPicPr>
        <p:blipFill>
          <a:blip r:embed="rId2" cstate="print"/>
          <a:srcRect t="10052" b="4021"/>
          <a:stretch>
            <a:fillRect/>
          </a:stretch>
        </p:blipFill>
        <p:spPr bwMode="auto">
          <a:xfrm>
            <a:off x="1285852" y="758952"/>
            <a:ext cx="6797444" cy="5170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714356"/>
          <a:ext cx="7215235" cy="4348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3047"/>
                <a:gridCol w="1443047"/>
                <a:gridCol w="1443047"/>
                <a:gridCol w="1443047"/>
                <a:gridCol w="14430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Серебро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Бронза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Велико-британия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Россия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hQSERUUEhQWFRUWGB4aGBgXGRoaGhgaHRgaGhwYGhgaHSYeGh0jGxoYHy8gJCcpLCwsGB4xNTAqNSYrLCkBCQoKDgwOGg8PFykcHBwpKSkpKSkpKSwpLCwpKSkpKSkpKSwpKSkpKSkpLCkpKSwsKSwsKSwsKSwsKSwsKSwsLP/AABEIAOQA3gMBIgACEQEDEQH/xAAbAAACAwEBAQAAAAAAAAAAAAAFBgIDBAABB//EAEEQAAIBAgQDBQUGBAUEAgMAAAECEQADBBIhMQVBUQYTImFxMoGRocEjQlKx0fAUYnLhFYKSorIHJDPxU3NDwtL/xAAYAQEBAQEBAAAAAAAAAAAAAAABAgADBP/EACARAQEAAgIDAQADAAAAAAAAAAABAhEhMRJBUQMTQmH/2gAMAwEAAhEDEQA/ADuGw8jWr1sgGrLHs14TXF6EhG1SVBVc1MVmXLbFa7KRWa2h6H4GKvDRM6VLLLm+1RZJ5VS2ImrLd2g6SCAVVi78DkPWud551lxayJ2rHSF+wQBmZdfcfSKwtZIIO+1SZiNZmrFu5opVpoxjAgGNaFZdZ0o0bIKih5sDXetAxN6A1ntWZnQD9+VbWsg6TVL2su1UEe4iTt6/pWXEpz+vyrYp+IHvHpWTGW4Gm8/uKrbRWiysQelUW8PlJCjQ6+/mPrVuHuEact/361aU2oUyNhQdx8h+deJhVG6jTyreXMco+dUm51rQVmfCqfux8KzXMEuwX5CK3rf8pr0TM/Glgq7wxDui+ulQwvDVDahRGwAo1cAnasx0Om9Ct1nxGEULB+QFDuLYaQumg0ote2JqvEWswHIVlS6OVh/CPOpEaio2WlBFRxF4Isms870seUn0pg4bwqILQW5+XKB6kx7jQmwv2+FQD2kV26GXAPrvTM18LbLMYAQsSf8AMBqeck/KptTVN28BAzFZWc22VJifIt9RQ/FkOpAVhHJeX8xJ5/PShl7jqhHvN4RJyk/gt+GQP6pHmVFC+GcaF5tboWAT4gSBz1AjYcyZ0FS6TEUQwwRoDRIHUbSPPfSteWg3akxeWGmEUgjz1JHqTNW8J4vnGVva/P8AvWWK5aheTwmuV4r243hPpWANBmJrRiCEUzA/f5VyWgD5z0qvHLmkaHT96etUNtfenl7xVbzrPyqVgaGYnnXXTG1BjAykaqKjdfMYII8yIn9K0sDmkj3VkxOvL1+NJ0oLCZqvEqSB9Kiw99dbufCqDyyANxVd7EcgD7vqa9uiDr4RyNWIwIkb8/PzEVizi3ciTHlqSY+VQFo89aKi5yrPdAB0pG1DLA21864LOpJArx3M1wasz25HWsxIBqx6z3THKpVEbrGJBjyA/Kuw4J0iYFdy/XnVuGBUyOkViZsHcAWsPE8Tm0qsYqFisz7epqnE2YZD/E4Nht/DwZ8mQ/s1f2uxpt4K9tICqvq7MfyiuwNotdw67ZEaSdNPAJ+TfCs/aS8XsM7ASzs4BEiJCW9PICffXLSZzSbjuNLae3ZtkMioEJM6wYkHkZBPPcUz4bD2DYuXigZnUKfDJ+Qn/wBUoca4OXQX7ayy6uoG4/EB5Hf+1aOznayw6i1cDmSJyxpB0MnpNOno1voT43ilfumUyGtJ8ljn6ULDFWBBjpXvEcRmtowJMO6a7yjk6+cMKjb8VMBo4Rj+8TxbiiDDbpzoNwnDwNOdFsukUBVeHOshs+IsDqfLl/7rTdwsmZqm5pWZGy1TuCd+v7iuQfH9/wBq7LJrNHhuToRXl3BggEH3fWr7iaTXi3NIoIY1qNOnWu/htzC6eUfPWiVy2NNJJ5UR4X2fzDO48M6KPve/oKfJN4KLrcOmXSdjU/4LKARM+UwOUQac7mLyjLaCoqkgkL06cj6msGI4iTuxI8wDVQclbWZ06c6ruKRyq7F8Yw0+JzZbl3iskeQJ0OvmfKqsWLgUE+NTqGSCvxnQes1RVIOv/quusFqzCWcytsCNxOo9xqhkJYjoJBis0V96J/f5VXckya05/L9/SoPz5aGpUrUSNdgP71NDNdZSVmZ0mrcwUCedYrGtECteAw+d0XmzD86yYjEeIKPfTD2Qw83852tgR/U7BR9T7qq1xvRsOEgNpuPF5LMke8z7qV+MYs3S7WiCtsBR0Zt2WDyyiB50e7VcU7uyEVT3l0xp92Z/JQfhS0VFq2qgaPmBP8whhPqC/wAK5j88eNtOCe2csFQHWVJ589vNZ/0mk3jXZX+GRbngUP3ttskxFwsbROgMhgqncjTemS7gWK+Aw0hlJ2S590+asdCP5m61PiF5MRZXMPC9shx+HWHBH4lJBjllpdZdUtjCkpcMaEW74/qMW7gj1g1fgcKRoRU+A3YRrF6M9sm0x/qACuOoMqwphwsOik7kajoRoR8axdgUgVpmoooFdNAc7wKyRqfStTa1nutE0smi1FDBqaNXZdaGWNtUClXBa8vEKJoO2LHYsWyo+82w+tF8TxJFSyDcuE92SbdvNLRbzfcMiAZPPUHkaTe0F4+Fuc6Uy9nb7G5adSFY2SCYmISAfig+FOk5dbBlxzLdwwOZVuWhmzll8WQFmh9lDAqOvnWXDccFxQSCASQfcSDHvFMPEeyFy+tq9isQ5KSXIMZpJyhATCSCJ0670ncc/hrWIAtgL3migMYQyNPQkgb6HlVStjdtWP4hfAkLbw1kGC9wC6zHoqg+I+QPMVYnFDaRWW0HDGMxy2SOkoog5hyjl0pb4lw03r/dhmVmzAEmQGKd4um0EBgQIOgPWcuF4B32HtXbd0rmEXQZb7QEjNG3l8OtXFWQ3YzEAp3wBG2ZZ5frWJ+ILJI1ECNOm4I3nWsmERlsOjXMwA0J3GsHUbjpzEUBx2KuWrpUxnSJI2aB7XvrU4zdNY8QBGlQY9dzyNY+C40XFIGjbkec6/r8aInDDVj1+WkVLXipWoAiP7f2qnGDQRXtrc6Gq8XrHxorPcO3i+tOnZdQLaNzfEWh8C0fOkjCXpHSmDh3EO7s2l3JuqwjfwX7YPyc/CjJys4FeO3DcxLuxMW5VQORYATPko0/qNYuO3CmHd9fAVuCBvlaDHnlLSK222lsaw+7iiOREBF3B5eVW4VO9tXLA2dW56oWUqQOqnf3UHGpcF4hhrir4pzLvvqfpOnurDibYTEgDTM7gjkGKKQffkBI8zXzO1fxGDVlKElgO7O41Pr1B06inLNcN0MVJXwsNYJPcKpJBP4pHuradPFq4thBrcUwQgtt8ZtkeYbT0PlWvA4iLlwciA/vYa/OaVOPfxAtOwViuQeyM3i7wHUL0WSTtpRzBYkEWXUyGBWeU+0B82pA7nmpKKoRSKtszPX0FDL1GlUX7VX9w5GiN8I/OsePzoAChn5R1msHK0GpjWuWI06V1illuas2KY+6tGTWoYm3pWBb4uCydIII+OvyojwviZSyjJoYZZiYh3WY0nRgaz8TtkW26kH8qycKxahLSsCVNwyNToe76cpmtT6O1rN/DqjM75yCbhIUarMgbIoAGg2M7mTXzbt3jDbFnuzCjxW4g5pX2iTpG2kedMvaftjZsoRozAQLbDQ5hJYiOTDnyIivmHFeMtiWGpyggIumkwuke6mQ4Q6YK73mGXErq6hXI09q2WVxr1Uv8a7C4cWcZiMOdUvqb1ojrPiAj0kRy9a1dluEXbVkJeSJJ8OhE+yZ/qEfCo8U4WYsXFJV8McpMTmT2BPqgQ+s1UFqhsDvBB3mdD7+W8dKWe0eH+3kmCwWY5EgjfYjSnLFYbMJABYA9fcfjpSh2n8S2bwEBrYUjpBOnTSSPdVXo/neWLguP7u5JOkRTi9zQEbnaKQMMgzgHSdqcMHaKaTOgInz5VDrnPYnbXQyNahfSI05VYWkgepr3ENt6UOQVhAFA9JrX/ibWbOHxSa/w99hdUTPdXAsmekZqH974Rpyr17jojFTy1HIjoRVWJ7OHDseL2KxeHVyouBcUjLBLKURTHLWZnzojwrBIj+JQZGsnU+cmvlnBcbiEv2Gs2Lha0wCgaKbV0n7JjtkY5spY6Enpo08Q7SBrh9pYJ0IKkEciDBqbinqtV/sVczu/dpcXMWRReH3jqSCF+c++ppg74ZhctMRyWDln3aHlqTQs9rrqezyPWt2H/6gsPaEnlJAo5jpzRHg3DLq+K0pZiTmuswVRJ1Cnc68lHTWjuD7NW0XxoHecx8MKD1Cg689TO9A3/6kBlAKjTaP7ViPbVHjN15yB8RU8jxpyuY+2h+5bUdcok/T0rrXHFaYcHwFjG3IadfaFfOMbhsNdut3dwByCcl1mIJmRlPswfP4xVK8YNpmQoUfuvZ6/aqSVI0KwNweVOm8I+lYniAARZkkj6kfGo3OJ5HJB1iPy0+dIPaHtFk7rLq0Bj6FD9W+Qr3BdpRcuDeQ7XI5EFfZ9xisZj7NPFMbFvvNDlaPcdD75gj1qnC4wOQVOn73FLWL4k/d91sTqf31kn4CsXDOKth7g1mdweY+hpOn0Tzqu81D7XFhcWVrRgsI91gBz/czWQhZ4OcU+QaKPbboOg86K8WwCJbCWYUDSp3Lq4dCqNruT1P50p8L7SPicR3JBDSVPQka6HbXXej/AEatHrfZtLlgJeVbgOsMJ5zpWfg3YLDWrhupZAceydTl9ATAPnTR3UAeQq3hxkN5GPlR5UA2JsFYI1jkeYpe4oxJZJKhiCB8x66/vWmni7ZZ1pJ4ljYuJlJJILR1AMR++tXjyfSx3AXaDz/zESvxMg+RoHicIGsOABImZ5N9NR86YL8NPhjUZhtoQdQfXpQC3dK3HBMqTBkSc3hg+UifWujYkxmBeYinLAYlbiKw3EA9NtvLWlCc3LXaByIkUR4PfgBSSRIj48/0qK9N5hqUeLTeK9ymo4PcnT2Y85kyavuLQ5UFsQVqd1JEdd6jbSBUcRcKgeelXXOG/sZZRL923c0S9hLZExurOsjzEg+Wlb+0GHS4uS6i3QRzH+4cwaL4ThE2ECkK9pAoMA+u4015igfEeH4sJ4r9tQNyqhWPkSok+6KnbjLuvlvaHsU1vNcRWW3OgO8ddNl9dT0jWlvIBX3O3hw1rJcOZY1naPOlG32JtX1vXbalV9m1JgE839DsPSafJ6MXzxWI2JHpWj/GHXScw8/1FT4xwp7Fw233HShrLrTwu2+mzE8QzawCR1+hFdY4tlILKT5zqOsSazGwQdQda2YbCMwJyyBuY0rcNzW48W7w6BmcwANPTqaZuyd+3bHeXcqtBgnceUGlbCcOe5oiCOsAAec0Zt9lZHiumY6CPzmpNMZ4xZuEwysT+KPrWXFYe1cjwDfTUjX40r3eC4m2T4e8XkRz+GoNepiohSWtmQYadN9tPPnQ2vh54JhACYBAPSfrTfcxvc2YRSSdz/ekLgvaDul119Na1X+1puaKC08gAT7+lbTnYIXXe4SzEAflS4uInHxbMC2RcYjclIO/qQKLYbBYm8suRbT7q/WKHcJ4J3TXhJJLJmaNlliRzklso+ewrGPpGMx1y6ga1Zcqyypjfn1q3syl4WbhuAZmaYnYARE9dJruz10HBKNgudNP5XYan61q4bdC2CQd2JHpt9K5OdKHaHB4m8SFKqk6kty8oofewIXJmIOy5pEgnNBE+7y0FH+KYkamZoALobJJUZoj0knl6fKu2MUgImGJ8QEjcSDy15zrryoJj5tu5A3WBpzGobzg/IGi9+/kIMRDwZ2M7R8tf7UB41iO8Um2TuZJ3CmDsRoeVdBj2A4iyFuEiImfWTm+tEuEWF7ydIaCB5k/CheLxBN15BAJ8JG0RpW7gXtkHWNutRXo9Ge2crDzH5RWh3gTWF7uqk6nWtl47RUudCsN4gK2NhhNvpnE/EVisnwqBpNbbxhfQzV9uT6rfuC0pc7QZ9N6UL2Iu340yWtx1aOk8popwTioxdsC5OkEqNmBnU84kH4VHiV4FwqiWgeHkPXp6c6iTTjjxdB3chgFOoY+z+L1/l6xvt1ohKki2uydNiaF4u/3Ws5nOgPOevuGgFb+GkWsPcvP+En1idPedKmvQWO0vClxN62oUSXeT5JbzH18TKK+cYLA5r4HTUnlAr6hwyy5xLTvZwxJjX7S8Hdh8Mo9wpC4WoS6C+1xik/hgoZnbcx76qOkEk4IMSudtArXEQLoZRWYE6cyKs4UF7lYHrTFwexFsqND/E3fmzj8gKDcK4QwQE/uDB+tOxemi0ABoIq1BJq+1gda32eHRQlZw2zVt7hFi8AWVW6H5fv0q6xby1dgrYCDoPd94n61gyW+zGHAg21I/mE1tscNtJoiIo6AAVNbwnlXhxIE0M9utFBu0gdLWWyv2jDMzkeG2DsT1MDRRrudhW27iAHTvTlV3CgmRMnYdelae1KE4W6M2URBaJyoTBMc4WT6CkBH/TvGH/D4ZiQbtwgncgkfWaYsXiQlgIPug/PWsHCuBjDWrdpvELa5QRoGj70cp3irsTdB0OvSto9l1cW7WbhClobwgakjnWWxYZ2tgqVRVJII1BB0HSfdTPesC3aCoACZPxND+6OupJg+/wDcVUahHEMQqqA0+IDKTuCxOvlr+VJo4gZb7y5F3nxNMCddzpRrtDxIXGVVYDLBYEDYAkn4BoA1mKC2cNmfDoRlN66jMBsAXUADyADVdVjOBy92ZzyqMFKnWQconWDz5ihuH4dcsXvEsSNxMEjeDz1ppXtF3a4l5RYxLJrl+6qAe/egHEeJtdt3XV8+UgT55tx1kVN5VjtusXM0DofzFEWubDppStwjjE3ArwCdj5xpPn+tMXehJB3mZ9a5nKMVnQDyEVsQZlPnWQ6CpW8ToK6OHZo7FW2ebYIR10zD2iszv6k0z43hS4a2WGrMdCdSWPUnfrSX2Ux/d4tSTpEn02/OK+k9oLcqD029TzqXDPjIiHCFmEmSTHp6fOtvEz3htYVdiQ7+SKfCp/qcD/Sag4h5jYecDzNaMLZFq3dxDDxZS0neFXQdOW3Ie+pyemBPBbgy47EH79y6F/ptrkWPlSN2aRb14owlQj6dS7KIn0Apyxl3ueGlT7Xda/1O6z+TUldh7gXFFmICiJkgDcczW9OknY72Y4my3Ws3VAAvObZ/EVY5lOvtAGfPzovwZdHQ7JecD0LEx86G8LxFuLuZc0Xbl0EroPESCp6x060d4YqwSBGaWPmTSmtdvDjlVyW5O1W2X8M1Lhl+WuHTwr8ywH5VNoRXhtxjJhR5nWu7q2REtGomYzHyjYA+esVXjOI6ETy+E6D8/lWbClQJdgiDSevkB++dMDWWS3bd1TRFJO8sQNhueVQ4dxAXmZ10trAGhHIEgdNwOuhry/xS3kYIS2cAew8RsBou2vzr3h3BclsJLjKWaQG1LMWIMjxRJ+AqtJ2G8dwV69irdwqGw9mSApk5yIDMN9JMACNAaKYfFrdRrF3ZlIDdQQRB00MHnvVjYV1ILNH82Vv0FRvYYlDcZreQCSz5lMdSYmBSNsvD2KIth2zMgCyfaZBor/zAxBG4I9J9LIJMlQu5ElfhuB5jbpS3xjiVsFSuJsNlMqQ7Mw5QRAzKRodZ0kdatsdo7d22SqlmUy6oZObyBiQRsOgjfSsuQVx1+5owAYdeX79azFogs0abChOD41lOfD3A1oT3lttQg18QHtBeqnQaxA0otjwoySgBbbpO8A+fKd60Nj5jxu8Ri7g28UEdYH9/nR3ve84ph1HK9aEDybMfzoLx3CTjrhXTM3XYmJP1rd2ZxS/4lauPoguNcJ/lVWOg9FrV1x65WdpsELN+47L3ll7mYgGGQliCQpOUz6dNq3WsPbFsi0rqGSRnIJZQYUiNNydf0obxHjbYoXYtgaE66yCxOu2Xfz2opgMOBYQyS2QKWOsjkB0A5AdKYnoupYEgjwwDqN5FHuG8S7y2QwBdTBJgSOvrQF3yn3ma8w905zA3H7NS7XHZmSGHrUbTSSOXKqcE/wBkIq2xa1map5WtLq23V3MIIVz0V2C5tPw7+6vrl/EN3XsZj66bb18bxeHN6xiVUEsLIMDXZ1n5SfdX1zsvj2fh+HL6ObQBnmwEGfhU15/19FpHuPdi7CqNkXQD15k+ZJopjEBtuo2Ij46frQd78XjM6GiF7HxZLDWNR5xsPeYHvqL29GM4J/b3ExhyB965l91tf/7Y/AUq8Fs2kuZbyjvDldSTKsrDptIP70pl/wCoa5bdi3zgs3mWIE+8gmhPafhAa9Y1yE2DBA2Ks0VUdPQ3xk5DcUCAcPMecgfWjPBv/Gv9I/KlNeIG73iv7du2LbeZFxFJHrp8aYuCYmE9B+VZNHLjgL9KwcExJnEDfRfnc/8AVWsZAk8taz8GGmKOo8KmfS4KKluwmAPesWUMhganQMJOoG4208/Ki54sw9llEbQoAHwNYcHZlbr8zlI94OlDHvFRAMnl+h6H1pGt0Wv8bvj2SG95H61hu9ob/Ow3ucGaWMT2tCGDmDDQgiCD0NSs9u1+8J/ppPhfg0/bBk9u1fHoM39qx47tyCwRrFxs4kLCqTl8jI1HlyHOh2M7Z2jszf6f0NC07TG7dUIssxCqAupJIAAM8zFZXjfi7j3aF7iaYHKo5vdMz/SuWky5xq8CMoW3BmECoCep/F75r7HgOB4ZQWxbq5mDvkDaeDw6sQIkyBWm9ewVgZ7NnCmIkpah1nTNJEx6GmUb+R88wi97b7981q4NO9VTlOn3hp3gjQnTfciiHBcS2Jwt2wzL3lkkKRsRJNt1nWBGXygU9XOII41AE/iAZTPnEjnS4nZ5MPiu/thBZNtgVUahiykajQrpI6fOltlQWv4i336D7UAhxpo0QG92/wAKlguyJuXAy3MhUAADfQRvz9a87HYBnd3BKqpYweeeVTTpGY+4UWexcB0aCDyABHvrLuXxqx+F7vCMl3IsnLmy5WY6iSRoYga1gwygIF6D6Vn4lwxr6y1x3eRDOZC+IaAAQB16xRC8lq3oGdmOmi6TtqeVYFDGW/E/OKIcPwCPbVoKnYneY/KsOKSHM1v4Jc+zjzn08ttaiu16dgrkJ7q32QAJOmk0OtRlUdRV/fsCAi5nYhLaxILnn6KNTy2q481Geyl0pinRVLXLlts5nS0uhUHzMTX0TFKbduEE2ztl0Kz0pV4BhreDUrOe4Tmu3IMu3XXkNgP1ohd7WpaRhI0B89abHmu8ruMwtB7sER6nWrcRiJuW7Q9kS7bfdPh+LE/6aU+DcSuvcd3aEEliYhRy1PpTDYabPelcrXmAAO4XZB9T5k1xr160Wf8AqBiw2LRegQfEk/WpcfacZh15Cwfm7UD4/ic+NY9LkD0U5R+VFOJmeIWwf/iWPKcx+tK9dOvp/wB9idDlKxOwDQjA+fiHzovwK6ZNQ40P+5f0X5otZV4gtkFjVud5MmKxYUQNzXnCrn2eK690Pk6/rSxgOJd82Y8zpTFwhoGI/wDp/wD2Wpo0ZuFCbLa8gPgv9/nSP2gxTYe6bqgtabS6u+XWM457wD8adcFdy2RljUSfUgfSlLF2873FuEG2YU+WYlZ+JB91bETsOxwtXgpLFTsl1DDREiNcrDllPnBFBG4Ri5IRUxA/FbCFvVlIzD3z60Hs3zZJt3BKBjMz4G2J9Cdx5zRy9bGXOIUAaERVOs4Up2UuZv8AuGWyOagh7h8sqnKvqx25UY7P8CC3hcs5g6p9mGOpLaC8Z9kQ3h/FuNtRli0Si3buls+JLZEm7E+J+lueW7R01pk4AzJduu/tuqadJV3AjYBVA+IrJu2xnX+C8bZgMRcUsVJkrAzaaiTr76CY66q2brIFJhRorDQuNCW8gaKdn75/gxrviLxnn7NofnNZ+0uJ/wC2fn4ln5n6URp3oAwXaBra5DqBMHmo5R5j5iteE7Wx7ag9Smx9VPWll8WB90iqu855TPlS66hx4fxVDd+ycqram33cMWiBLEaoPEY5TpppRBr6E760qWLgQA5yCRBgbeICATvpJ5bVI4sCC5edI2A5z8stKLDHjL4Fi6VOyE/AVkw15nyE95yJHeLlB31G5HlQHG8UQW2W3nkiCSdI5iOf96LcOYFFbyH5UjWgbiIi4Y5gVLgmNUSrsViSI1nWsl+7mcmZ0rLbGtRXfXBgQhbYJ5D6Ub7I4IG491gQbf2aA8jAa4/vkKPIHrS9caVC820A9dKc8YwwyqwBMKobWCYXerxeL9Piji+NKZgDGvypcw9lrxn2Lc6k7n0rRiu0du6fDaM9bjCJ/pAg0MuYy5fYWrbEudyNkXy92wqbdrxx8YJWLn8TfGGtDLh7TA3DzdgdieYkCaceK31m2NIWWjyUZvpQvg3D0w1rKmpPtMdya9444VbrD7llx72AX61FVCJhGz4pCebSfXU0wcSB/wAUtjl3af8AGl7ggnFIPP8AWj2Ouzxb0VR8EWldF+NaYhz/ACr/AMRSjxfGFyFGg5019qDF9o3yr/xFJmOHiNIxbuC3SGinjg92TdHWyfkymkTg7S0nlTbwW9LXP/qYfEoKBl2csNaAsrMewJmOlK91Dc74BpDK2xBjQxtzmi3GMSyJ4WIJURoDrHntrSr/AIjiLts5XGafwqix/M23vNMRIW+L4Vv4hzkhWbMSwIUTBMk+dFMPglfx3gSqxlTLkDnQaDlbAgbSdtta2WsSto5i3fYj8ceBBEQgOhO/jIHlQfiXEnuNAJjmx50unNbLdo4jFKG1lgCOWpAj4aU6Yfh5cXLgYBRcvAATJMIgM9FEwKAdjOHy6l4OU5+ns6imfg1/NgyREs14jlvdI/WhzypZ7O6YVVJ1F68D/lKD9+tB+22NyJbUH2nJMc4Gn/Kt+CtXFtE5gpN68dQW1LwfZnmu9Au1fDr99bZtqbsFpyKwA0X8QBPPWqht1dgdvHHrVoxzbzXmG7K4sjW2FH8xAPw3onhOy7jW4U9Ax/SnTpM9hfesxjU1cvDGI8XhA+Pwo/asW7f3rYPPxCfnrUcUC6HLlaRANYbJ1y5rThwfEfZATy+lJmMwNy2wDga/hM0xcNQwDNyI/lA2+JrVpywr7evQ/nVV2VNTsoVua9KtvrNS67E+HqXuq8iLZDEdeX50f7S4x3ULbVmYj7qsfyFAezpyhnbZ1A908/WsuN4gC5WXI6Akgj0quo81m8ltrhRGjmG5IsM3v1hfefdR3guAS0umrczO0+fM8prJwzCBhtlHTnWlsRBygVFNuxnBOGuAdNfgKw9pLv8A2949Sg/3E/SreG3Qq3HZhIHMigPajiimxbVWDTcJOUzGVYE/6qmGQN7L2C2ILcl5+dE4zcVeeRA0/pWhfB+OjD2oFsuzXDqSFGuUDlrVY4jcfEXLiLlZmkkwQvlVKOXasTin9F/4gUncQ9qmTG4prrlo8RUT00EUr8ZssOXOs2LZwtwDTVwV4ZgozEroOvjX9DSVwTB3bpi2s9WOir6mnrhVgWQCss23eHRfRQd9f3yp0nOxv7UY17SFstthsC0nTaYkCfWaTrmOe8ApJIGwhVQf5FAHxmmbjGLyDM9tbqblZYMvWBzHOhZ7eYUKFGHMcgrAj3kjStoY9B3dt7I3bc8zWWzg2zTl22HpV+I7eIQVWzHmSKos9phlhUA8z9K2lTZ44DaW0jOdTlYCOZyHQedXdmsUP4QCf/x3T56u7SP3ypATtSykRBCggKdgSIzAA7wY1qXC+13dOmYEqqMkDTRgQD7p99A8eBts7ZwhMreu7XMn3gY2POTNTa6ttD3l10YmID5ydBrJH5CoYDCMsm54TcZnA3mSBPxBpY7RYki+RMwo19ST+UfCkzm6FMVfsjQ3r7+Y0HzNYkv4cEylxp3Jca/HagffzWjC4J7mw06nQUrF7eKwyHS04H/2a/IVJ+J2P/h/3t89N6rw3Z8R9o3wiitrBW0RsttZjTqdOZNVI53KFXGOt24O7XJyyzvrRLDIo8K/w51glUOYepJ1PnQSyftln8Y/5Cj+RUDD72ZpB9TRVwKvn7Qen0rzEXTy61G6uvnFabNksJ035mhQmvAVSAbyqCfDJA0/zEaydek1nvY/EYVrhsm1cRMrZsoYnPoNQeRBG9NWDxDSTba6hNoj7FTnb7S1pmyPliCduVCsdiC2JvG8LzZ8Rg7Sd8binKe9JcABDvbOXkJOhMEU8dyq4tiCyq721EuCRbggIB4tWj2jEGh1nD3mxAS7cBQF8zL4dEy79NWAo3cxi3bspmYHOO8UsVRmvqttAdbcm2FaILFjroMoptXrY726SELYi7aQFiSVR7TEjMSzMS0kyZOwGgo0fNLA8PTJAUMCSSDrMkiDPlFDuK9i8zTh2ynSbZGnTMpmB5iibhkZ/Bdym65H2d8SNcgBRc5BYropWRpmHO7hyXO8yut1n+ylnW9aABPikL9mqgGWNwyAp0Bo0fLkNwfAFQKCMzh1JzwNjMActtqKW+BIsRpqSR6ma2cLth+7LZ4lQ1zNeE/Z3c/tgASVzFU8CiAZ52YPhbFUJ70p3Vl7jS5Y5kzPG8GYHgAIWTqRmG0P5Hd0ug0E6Salc7MWH/8AICx3iY98DQL6mt/DuGW2QMQylbtzKXzbTAUi5rEbTrBB1kkzxXBwQ2ia7kEgnpJH71p0PJWuGtWky2lUDoNR6xzrHcvuxGqZdZAnX37VBeyN0knvWVegcaf7SffUz2ZUf+R0J6nM/podPlW5VwoxoLMDm0A1XQg0j9uOFKndPaXViwKqNyANYG3OvoTcMwyGCy5ugQE/Cqn4VhrjAF7kocy5YQgkEevPprWjbfJ+H9nL9xvEhQdW0+W/OqeIfZsUBmDE+lfYV7M2Wk57u8xpJ94oWexeDV5yZmH42MSeoBg+tOmmWpw+Y4PDPcOVVJP760ewPZcsR3jAAkSo1ME6ivoi8IwyDMwEn2isaRy13q5b2HUDu7ZY+YUfMHTStqK878edpr6B0jKAE5kaamkjivZ4XXFwMSGUezrJGn05U4YvCWbzF7ufQDwhEMR5nWoA2wg7q0zgc3zCBPJEj9mp1oykvDcAZDORT5lvp1og2FYjwhZ9d/lRc8ZXMAcOTy/8LkfFjoPM1sv8Us21IC2geYESD5xTwbaWYuAaoPj/AGq63ZdkOVRmjmdPjFEcJiV7woWhgJE6ggj6UWsXSolrigDyUfQUivmVnsljO+Q90SA4YsCIABBMzEUcx+De7dfu10zNrpvryFGW7WXGJCOpAJBAAMx68jVmG4pfcjdQRoRlWPcNfhW7abxK+B7E4m74z4F2l5B9yjWtlzs6lgZXvrmnXT6E1v7SdqHsg2w5YmdSRoY67zrSg2PLGSpM853oXN+6+l4lACAoAhSR66a6+tE7XC7aoPCDtOYAz5mRvXV1dL28f9Xr8Ms5Z7m0fVF5n0ry/hragkW7YK6iEUaxHIdK6uoZkscQYRt12iPhRWzfM8tv3vXV1FLWVEbLy+6vX0mhuOvFwqt7J1Ijmrab15XUNipxbZELAA5YCgjwqCTsogbknzJJOppN4l2ovi+yKwUAmCAJ+ddXUO+Em1+G4tcLwWJkjUsxOwO86b1sv457YkNPk0R8tfnXV1ChbhqLetg3FUzH5fKtFzB27C5raKDpqdTy5murqY5ZdrTjGa34oMkeQ+UVRhr+ZjKrExEaRXtdQzY3BbL+0g15iRWDF4BbchZiNJ5V1dVek49lvG3XZgveOBA9kgTpOpAmqsNddMxFxz4TILEj+3urq6oeou8S41dMpmgAZtNydNyfWmhLAt4OywOZrniJYA+4abCurqpGXeg5LhbHuT0n/aDQrHY57uLNt2OUPHu1/SurqF+3XG7o5kEH3np1J60wcJ4sxtloWR5Hy8/Ourqwy6Y5F+0btwAv8PlWvh94KgKoizvA6Ejfeurqp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hQSERUUEhQWFRUWGB4aGBgXGRoaGhgaHRgaGhwYGhgaHSYeGh0jGxoYHy8gJCcpLCwsGB4xNTAqNSYrLCkBCQoKDgwOGg8PFykcHBwpKSkpKSkpKSwpLCwpKSkpKSkpKSwpKSkpKSkpLCkpKSwsKSwsKSwsKSwsKSwsKSwsLP/AABEIAOQA3gMBIgACEQEDEQH/xAAbAAACAwEBAQAAAAAAAAAAAAAFBgIDBAABB//EAEEQAAIBAgQDBQUGBAUEAgMAAAECEQADBBIhMQVBUQYTImFxMoGRocEjQlKx0fAUYnLhFYKSorIHJDPxU3NDwtL/xAAYAQEBAQEBAAAAAAAAAAAAAAABAgADBP/EACARAQEAAgIDAQADAAAAAAAAAAABAhEhMRJBUQMTQmH/2gAMAwEAAhEDEQA/ADuGw8jWr1sgGrLHs14TXF6EhG1SVBVc1MVmXLbFa7KRWa2h6H4GKvDRM6VLLLm+1RZJ5VS2ImrLd2g6SCAVVi78DkPWud551lxayJ2rHSF+wQBmZdfcfSKwtZIIO+1SZiNZmrFu5opVpoxjAgGNaFZdZ0o0bIKih5sDXetAxN6A1ntWZnQD9+VbWsg6TVL2su1UEe4iTt6/pWXEpz+vyrYp+IHvHpWTGW4Gm8/uKrbRWiysQelUW8PlJCjQ6+/mPrVuHuEact/361aU2oUyNhQdx8h+deJhVG6jTyreXMco+dUm51rQVmfCqfux8KzXMEuwX5CK3rf8pr0TM/Glgq7wxDui+ulQwvDVDahRGwAo1cAnasx0Om9Ct1nxGEULB+QFDuLYaQumg0ote2JqvEWswHIVlS6OVh/CPOpEaio2WlBFRxF4Isms870seUn0pg4bwqILQW5+XKB6kx7jQmwv2+FQD2kV26GXAPrvTM18LbLMYAQsSf8AMBqeck/KptTVN28BAzFZWc22VJifIt9RQ/FkOpAVhHJeX8xJ5/PShl7jqhHvN4RJyk/gt+GQP6pHmVFC+GcaF5tboWAT4gSBz1AjYcyZ0FS6TEUQwwRoDRIHUbSPPfSteWg3akxeWGmEUgjz1JHqTNW8J4vnGVva/P8AvWWK5aheTwmuV4r243hPpWANBmJrRiCEUzA/f5VyWgD5z0qvHLmkaHT96etUNtfenl7xVbzrPyqVgaGYnnXXTG1BjAykaqKjdfMYII8yIn9K0sDmkj3VkxOvL1+NJ0oLCZqvEqSB9Kiw99dbufCqDyyANxVd7EcgD7vqa9uiDr4RyNWIwIkb8/PzEVizi3ciTHlqSY+VQFo89aKi5yrPdAB0pG1DLA21864LOpJArx3M1wasz25HWsxIBqx6z3THKpVEbrGJBjyA/Kuw4J0iYFdy/XnVuGBUyOkViZsHcAWsPE8Tm0qsYqFisz7epqnE2YZD/E4Nht/DwZ8mQ/s1f2uxpt4K9tICqvq7MfyiuwNotdw67ZEaSdNPAJ+TfCs/aS8XsM7ASzs4BEiJCW9PICffXLSZzSbjuNLae3ZtkMioEJM6wYkHkZBPPcUz4bD2DYuXigZnUKfDJ+Qn/wBUoca4OXQX7ayy6uoG4/EB5Hf+1aOznayw6i1cDmSJyxpB0MnpNOno1voT43ilfumUyGtJ8ljn6ULDFWBBjpXvEcRmtowJMO6a7yjk6+cMKjb8VMBo4Rj+8TxbiiDDbpzoNwnDwNOdFsukUBVeHOshs+IsDqfLl/7rTdwsmZqm5pWZGy1TuCd+v7iuQfH9/wBq7LJrNHhuToRXl3BggEH3fWr7iaTXi3NIoIY1qNOnWu/htzC6eUfPWiVy2NNJJ5UR4X2fzDO48M6KPve/oKfJN4KLrcOmXSdjU/4LKARM+UwOUQac7mLyjLaCoqkgkL06cj6msGI4iTuxI8wDVQclbWZ06c6ruKRyq7F8Yw0+JzZbl3iskeQJ0OvmfKqsWLgUE+NTqGSCvxnQes1RVIOv/quusFqzCWcytsCNxOo9xqhkJYjoJBis0V96J/f5VXckya05/L9/SoPz5aGpUrUSNdgP71NDNdZSVmZ0mrcwUCedYrGtECteAw+d0XmzD86yYjEeIKPfTD2Qw83852tgR/U7BR9T7qq1xvRsOEgNpuPF5LMke8z7qV+MYs3S7WiCtsBR0Zt2WDyyiB50e7VcU7uyEVT3l0xp92Z/JQfhS0VFq2qgaPmBP8whhPqC/wAK5j88eNtOCe2csFQHWVJ589vNZ/0mk3jXZX+GRbngUP3ttskxFwsbROgMhgqncjTemS7gWK+Aw0hlJ2S590+asdCP5m61PiF5MRZXMPC9shx+HWHBH4lJBjllpdZdUtjCkpcMaEW74/qMW7gj1g1fgcKRoRU+A3YRrF6M9sm0x/qACuOoMqwphwsOik7kajoRoR8axdgUgVpmoooFdNAc7wKyRqfStTa1nutE0smi1FDBqaNXZdaGWNtUClXBa8vEKJoO2LHYsWyo+82w+tF8TxJFSyDcuE92SbdvNLRbzfcMiAZPPUHkaTe0F4+Fuc6Uy9nb7G5adSFY2SCYmISAfig+FOk5dbBlxzLdwwOZVuWhmzll8WQFmh9lDAqOvnWXDccFxQSCASQfcSDHvFMPEeyFy+tq9isQ5KSXIMZpJyhATCSCJ0670ncc/hrWIAtgL3migMYQyNPQkgb6HlVStjdtWP4hfAkLbw1kGC9wC6zHoqg+I+QPMVYnFDaRWW0HDGMxy2SOkoog5hyjl0pb4lw03r/dhmVmzAEmQGKd4um0EBgQIOgPWcuF4B32HtXbd0rmEXQZb7QEjNG3l8OtXFWQ3YzEAp3wBG2ZZ5frWJ+ILJI1ECNOm4I3nWsmERlsOjXMwA0J3GsHUbjpzEUBx2KuWrpUxnSJI2aB7XvrU4zdNY8QBGlQY9dzyNY+C40XFIGjbkec6/r8aInDDVj1+WkVLXipWoAiP7f2qnGDQRXtrc6Gq8XrHxorPcO3i+tOnZdQLaNzfEWh8C0fOkjCXpHSmDh3EO7s2l3JuqwjfwX7YPyc/CjJys4FeO3DcxLuxMW5VQORYATPko0/qNYuO3CmHd9fAVuCBvlaDHnlLSK222lsaw+7iiOREBF3B5eVW4VO9tXLA2dW56oWUqQOqnf3UHGpcF4hhrir4pzLvvqfpOnurDibYTEgDTM7gjkGKKQffkBI8zXzO1fxGDVlKElgO7O41Pr1B06inLNcN0MVJXwsNYJPcKpJBP4pHuradPFq4thBrcUwQgtt8ZtkeYbT0PlWvA4iLlwciA/vYa/OaVOPfxAtOwViuQeyM3i7wHUL0WSTtpRzBYkEWXUyGBWeU+0B82pA7nmpKKoRSKtszPX0FDL1GlUX7VX9w5GiN8I/OsePzoAChn5R1msHK0GpjWuWI06V1illuas2KY+6tGTWoYm3pWBb4uCydIII+OvyojwviZSyjJoYZZiYh3WY0nRgaz8TtkW26kH8qycKxahLSsCVNwyNToe76cpmtT6O1rN/DqjM75yCbhIUarMgbIoAGg2M7mTXzbt3jDbFnuzCjxW4g5pX2iTpG2kedMvaftjZsoRozAQLbDQ5hJYiOTDnyIivmHFeMtiWGpyggIumkwuke6mQ4Q6YK73mGXErq6hXI09q2WVxr1Uv8a7C4cWcZiMOdUvqb1ojrPiAj0kRy9a1dluEXbVkJeSJJ8OhE+yZ/qEfCo8U4WYsXFJV8McpMTmT2BPqgQ+s1UFqhsDvBB3mdD7+W8dKWe0eH+3kmCwWY5EgjfYjSnLFYbMJABYA9fcfjpSh2n8S2bwEBrYUjpBOnTSSPdVXo/neWLguP7u5JOkRTi9zQEbnaKQMMgzgHSdqcMHaKaTOgInz5VDrnPYnbXQyNahfSI05VYWkgepr3ENt6UOQVhAFA9JrX/ibWbOHxSa/w99hdUTPdXAsmekZqH974Rpyr17jojFTy1HIjoRVWJ7OHDseL2KxeHVyouBcUjLBLKURTHLWZnzojwrBIj+JQZGsnU+cmvlnBcbiEv2Gs2Lha0wCgaKbV0n7JjtkY5spY6Enpo08Q7SBrh9pYJ0IKkEciDBqbinqtV/sVczu/dpcXMWRReH3jqSCF+c++ppg74ZhctMRyWDln3aHlqTQs9rrqezyPWt2H/6gsPaEnlJAo5jpzRHg3DLq+K0pZiTmuswVRJ1Cnc68lHTWjuD7NW0XxoHecx8MKD1Cg689TO9A3/6kBlAKjTaP7ViPbVHjN15yB8RU8jxpyuY+2h+5bUdcok/T0rrXHFaYcHwFjG3IadfaFfOMbhsNdut3dwByCcl1mIJmRlPswfP4xVK8YNpmQoUfuvZ6/aqSVI0KwNweVOm8I+lYniAARZkkj6kfGo3OJ5HJB1iPy0+dIPaHtFk7rLq0Bj6FD9W+Qr3BdpRcuDeQ7XI5EFfZ9xisZj7NPFMbFvvNDlaPcdD75gj1qnC4wOQVOn73FLWL4k/d91sTqf31kn4CsXDOKth7g1mdweY+hpOn0Tzqu81D7XFhcWVrRgsI91gBz/czWQhZ4OcU+QaKPbboOg86K8WwCJbCWYUDSp3Lq4dCqNruT1P50p8L7SPicR3JBDSVPQka6HbXXej/AEatHrfZtLlgJeVbgOsMJ5zpWfg3YLDWrhupZAceydTl9ATAPnTR3UAeQq3hxkN5GPlR5UA2JsFYI1jkeYpe4oxJZJKhiCB8x66/vWmni7ZZ1pJ4ljYuJlJJILR1AMR++tXjyfSx3AXaDz/zESvxMg+RoHicIGsOABImZ5N9NR86YL8NPhjUZhtoQdQfXpQC3dK3HBMqTBkSc3hg+UifWujYkxmBeYinLAYlbiKw3EA9NtvLWlCc3LXaByIkUR4PfgBSSRIj48/0qK9N5hqUeLTeK9ymo4PcnT2Y85kyavuLQ5UFsQVqd1JEdd6jbSBUcRcKgeelXXOG/sZZRL923c0S9hLZExurOsjzEg+Wlb+0GHS4uS6i3QRzH+4cwaL4ThE2ECkK9pAoMA+u4015igfEeH4sJ4r9tQNyqhWPkSok+6KnbjLuvlvaHsU1vNcRWW3OgO8ddNl9dT0jWlvIBX3O3hw1rJcOZY1naPOlG32JtX1vXbalV9m1JgE839DsPSafJ6MXzxWI2JHpWj/GHXScw8/1FT4xwp7Fw233HShrLrTwu2+mzE8QzawCR1+hFdY4tlILKT5zqOsSazGwQdQda2YbCMwJyyBuY0rcNzW48W7w6BmcwANPTqaZuyd+3bHeXcqtBgnceUGlbCcOe5oiCOsAAec0Zt9lZHiumY6CPzmpNMZ4xZuEwysT+KPrWXFYe1cjwDfTUjX40r3eC4m2T4e8XkRz+GoNepiohSWtmQYadN9tPPnQ2vh54JhACYBAPSfrTfcxvc2YRSSdz/ekLgvaDul119Na1X+1puaKC08gAT7+lbTnYIXXe4SzEAflS4uInHxbMC2RcYjclIO/qQKLYbBYm8suRbT7q/WKHcJ4J3TXhJJLJmaNlliRzklso+ewrGPpGMx1y6ga1Zcqyypjfn1q3syl4WbhuAZmaYnYARE9dJruz10HBKNgudNP5XYan61q4bdC2CQd2JHpt9K5OdKHaHB4m8SFKqk6kty8oofewIXJmIOy5pEgnNBE+7y0FH+KYkamZoALobJJUZoj0knl6fKu2MUgImGJ8QEjcSDy15zrryoJj5tu5A3WBpzGobzg/IGi9+/kIMRDwZ2M7R8tf7UB41iO8Um2TuZJ3CmDsRoeVdBj2A4iyFuEiImfWTm+tEuEWF7ydIaCB5k/CheLxBN15BAJ8JG0RpW7gXtkHWNutRXo9Ge2crDzH5RWh3gTWF7uqk6nWtl47RUudCsN4gK2NhhNvpnE/EVisnwqBpNbbxhfQzV9uT6rfuC0pc7QZ9N6UL2Iu340yWtx1aOk8popwTioxdsC5OkEqNmBnU84kH4VHiV4FwqiWgeHkPXp6c6iTTjjxdB3chgFOoY+z+L1/l6xvt1ohKki2uydNiaF4u/3Ws5nOgPOevuGgFb+GkWsPcvP+En1idPedKmvQWO0vClxN62oUSXeT5JbzH18TKK+cYLA5r4HTUnlAr6hwyy5xLTvZwxJjX7S8Hdh8Mo9wpC4WoS6C+1xik/hgoZnbcx76qOkEk4IMSudtArXEQLoZRWYE6cyKs4UF7lYHrTFwexFsqND/E3fmzj8gKDcK4QwQE/uDB+tOxemi0ABoIq1BJq+1gda32eHRQlZw2zVt7hFi8AWVW6H5fv0q6xby1dgrYCDoPd94n61gyW+zGHAg21I/mE1tscNtJoiIo6AAVNbwnlXhxIE0M9utFBu0gdLWWyv2jDMzkeG2DsT1MDRRrudhW27iAHTvTlV3CgmRMnYdelae1KE4W6M2URBaJyoTBMc4WT6CkBH/TvGH/D4ZiQbtwgncgkfWaYsXiQlgIPug/PWsHCuBjDWrdpvELa5QRoGj70cp3irsTdB0OvSto9l1cW7WbhClobwgakjnWWxYZ2tgqVRVJII1BB0HSfdTPesC3aCoACZPxND+6OupJg+/wDcVUahHEMQqqA0+IDKTuCxOvlr+VJo4gZb7y5F3nxNMCddzpRrtDxIXGVVYDLBYEDYAkn4BoA1mKC2cNmfDoRlN66jMBsAXUADyADVdVjOBy92ZzyqMFKnWQconWDz5ihuH4dcsXvEsSNxMEjeDz1ppXtF3a4l5RYxLJrl+6qAe/egHEeJtdt3XV8+UgT55tx1kVN5VjtusXM0DofzFEWubDppStwjjE3ArwCdj5xpPn+tMXehJB3mZ9a5nKMVnQDyEVsQZlPnWQ6CpW8ToK6OHZo7FW2ebYIR10zD2iszv6k0z43hS4a2WGrMdCdSWPUnfrSX2Ux/d4tSTpEn02/OK+k9oLcqD029TzqXDPjIiHCFmEmSTHp6fOtvEz3htYVdiQ7+SKfCp/qcD/Sag4h5jYecDzNaMLZFq3dxDDxZS0neFXQdOW3Ie+pyemBPBbgy47EH79y6F/ptrkWPlSN2aRb14owlQj6dS7KIn0Apyxl3ueGlT7Xda/1O6z+TUldh7gXFFmICiJkgDcczW9OknY72Y4my3Ws3VAAvObZ/EVY5lOvtAGfPzovwZdHQ7JecD0LEx86G8LxFuLuZc0Xbl0EroPESCp6x060d4YqwSBGaWPmTSmtdvDjlVyW5O1W2X8M1Lhl+WuHTwr8ywH5VNoRXhtxjJhR5nWu7q2REtGomYzHyjYA+esVXjOI6ETy+E6D8/lWbClQJdgiDSevkB++dMDWWS3bd1TRFJO8sQNhueVQ4dxAXmZ10trAGhHIEgdNwOuhry/xS3kYIS2cAew8RsBou2vzr3h3BclsJLjKWaQG1LMWIMjxRJ+AqtJ2G8dwV69irdwqGw9mSApk5yIDMN9JMACNAaKYfFrdRrF3ZlIDdQQRB00MHnvVjYV1ILNH82Vv0FRvYYlDcZreQCSz5lMdSYmBSNsvD2KIth2zMgCyfaZBor/zAxBG4I9J9LIJMlQu5ElfhuB5jbpS3xjiVsFSuJsNlMqQ7Mw5QRAzKRodZ0kdatsdo7d22SqlmUy6oZObyBiQRsOgjfSsuQVx1+5owAYdeX79azFogs0abChOD41lOfD3A1oT3lttQg18QHtBeqnQaxA0otjwoySgBbbpO8A+fKd60Nj5jxu8Ri7g28UEdYH9/nR3ve84ph1HK9aEDybMfzoLx3CTjrhXTM3XYmJP1rd2ZxS/4lauPoguNcJ/lVWOg9FrV1x65WdpsELN+47L3ll7mYgGGQliCQpOUz6dNq3WsPbFsi0rqGSRnIJZQYUiNNydf0obxHjbYoXYtgaE66yCxOu2Xfz2opgMOBYQyS2QKWOsjkB0A5AdKYnoupYEgjwwDqN5FHuG8S7y2QwBdTBJgSOvrQF3yn3ma8w905zA3H7NS7XHZmSGHrUbTSSOXKqcE/wBkIq2xa1map5WtLq23V3MIIVz0V2C5tPw7+6vrl/EN3XsZj66bb18bxeHN6xiVUEsLIMDXZ1n5SfdX1zsvj2fh+HL6ObQBnmwEGfhU15/19FpHuPdi7CqNkXQD15k+ZJopjEBtuo2Ij46frQd78XjM6GiF7HxZLDWNR5xsPeYHvqL29GM4J/b3ExhyB965l91tf/7Y/AUq8Fs2kuZbyjvDldSTKsrDptIP70pl/wCoa5bdi3zgs3mWIE+8gmhPafhAa9Y1yE2DBA2Ks0VUdPQ3xk5DcUCAcPMecgfWjPBv/Gv9I/KlNeIG73iv7du2LbeZFxFJHrp8aYuCYmE9B+VZNHLjgL9KwcExJnEDfRfnc/8AVWsZAk8taz8GGmKOo8KmfS4KKluwmAPesWUMhganQMJOoG4208/Ki54sw9llEbQoAHwNYcHZlbr8zlI94OlDHvFRAMnl+h6H1pGt0Wv8bvj2SG95H61hu9ob/Ow3ucGaWMT2tCGDmDDQgiCD0NSs9u1+8J/ppPhfg0/bBk9u1fHoM39qx47tyCwRrFxs4kLCqTl8jI1HlyHOh2M7Z2jszf6f0NC07TG7dUIssxCqAupJIAAM8zFZXjfi7j3aF7iaYHKo5vdMz/SuWky5xq8CMoW3BmECoCep/F75r7HgOB4ZQWxbq5mDvkDaeDw6sQIkyBWm9ewVgZ7NnCmIkpah1nTNJEx6GmUb+R88wi97b7981q4NO9VTlOn3hp3gjQnTfciiHBcS2Jwt2wzL3lkkKRsRJNt1nWBGXygU9XOII41AE/iAZTPnEjnS4nZ5MPiu/thBZNtgVUahiykajQrpI6fOltlQWv4i336D7UAhxpo0QG92/wAKlguyJuXAy3MhUAADfQRvz9a87HYBnd3BKqpYweeeVTTpGY+4UWexcB0aCDyABHvrLuXxqx+F7vCMl3IsnLmy5WY6iSRoYga1gwygIF6D6Vn4lwxr6y1x3eRDOZC+IaAAQB16xRC8lq3oGdmOmi6TtqeVYFDGW/E/OKIcPwCPbVoKnYneY/KsOKSHM1v4Jc+zjzn08ttaiu16dgrkJ7q32QAJOmk0OtRlUdRV/fsCAi5nYhLaxILnn6KNTy2q481Geyl0pinRVLXLlts5nS0uhUHzMTX0TFKbduEE2ztl0Kz0pV4BhreDUrOe4Tmu3IMu3XXkNgP1ohd7WpaRhI0B89abHmu8ruMwtB7sER6nWrcRiJuW7Q9kS7bfdPh+LE/6aU+DcSuvcd3aEEliYhRy1PpTDYabPelcrXmAAO4XZB9T5k1xr160Wf8AqBiw2LRegQfEk/WpcfacZh15Cwfm7UD4/ic+NY9LkD0U5R+VFOJmeIWwf/iWPKcx+tK9dOvp/wB9idDlKxOwDQjA+fiHzovwK6ZNQ40P+5f0X5otZV4gtkFjVud5MmKxYUQNzXnCrn2eK690Pk6/rSxgOJd82Y8zpTFwhoGI/wDp/wD2Wpo0ZuFCbLa8gPgv9/nSP2gxTYe6bqgtabS6u+XWM457wD8adcFdy2RljUSfUgfSlLF2873FuEG2YU+WYlZ+JB91bETsOxwtXgpLFTsl1DDREiNcrDllPnBFBG4Ri5IRUxA/FbCFvVlIzD3z60Hs3zZJt3BKBjMz4G2J9Cdx5zRy9bGXOIUAaERVOs4Up2UuZv8AuGWyOagh7h8sqnKvqx25UY7P8CC3hcs5g6p9mGOpLaC8Z9kQ3h/FuNtRli0Si3buls+JLZEm7E+J+lueW7R01pk4AzJduu/tuqadJV3AjYBVA+IrJu2xnX+C8bZgMRcUsVJkrAzaaiTr76CY66q2brIFJhRorDQuNCW8gaKdn75/gxrviLxnn7NofnNZ+0uJ/wC2fn4ln5n6URp3oAwXaBra5DqBMHmo5R5j5iteE7Wx7ag9Smx9VPWll8WB90iqu855TPlS66hx4fxVDd+ycqram33cMWiBLEaoPEY5TpppRBr6E760qWLgQA5yCRBgbeICATvpJ5bVI4sCC5edI2A5z8stKLDHjL4Fi6VOyE/AVkw15nyE95yJHeLlB31G5HlQHG8UQW2W3nkiCSdI5iOf96LcOYFFbyH5UjWgbiIi4Y5gVLgmNUSrsViSI1nWsl+7mcmZ0rLbGtRXfXBgQhbYJ5D6Ub7I4IG491gQbf2aA8jAa4/vkKPIHrS9caVC820A9dKc8YwwyqwBMKobWCYXerxeL9Piji+NKZgDGvypcw9lrxn2Lc6k7n0rRiu0du6fDaM9bjCJ/pAg0MuYy5fYWrbEudyNkXy92wqbdrxx8YJWLn8TfGGtDLh7TA3DzdgdieYkCaceK31m2NIWWjyUZvpQvg3D0w1rKmpPtMdya9444VbrD7llx72AX61FVCJhGz4pCebSfXU0wcSB/wAUtjl3af8AGl7ggnFIPP8AWj2Ouzxb0VR8EWldF+NaYhz/ACr/AMRSjxfGFyFGg5019qDF9o3yr/xFJmOHiNIxbuC3SGinjg92TdHWyfkymkTg7S0nlTbwW9LXP/qYfEoKBl2csNaAsrMewJmOlK91Dc74BpDK2xBjQxtzmi3GMSyJ4WIJURoDrHntrSr/AIjiLts5XGafwqix/M23vNMRIW+L4Vv4hzkhWbMSwIUTBMk+dFMPglfx3gSqxlTLkDnQaDlbAgbSdtta2WsSto5i3fYj8ceBBEQgOhO/jIHlQfiXEnuNAJjmx50unNbLdo4jFKG1lgCOWpAj4aU6Yfh5cXLgYBRcvAATJMIgM9FEwKAdjOHy6l4OU5+ns6imfg1/NgyREs14jlvdI/WhzypZ7O6YVVJ1F68D/lKD9+tB+22NyJbUH2nJMc4Gn/Kt+CtXFtE5gpN68dQW1LwfZnmu9Au1fDr99bZtqbsFpyKwA0X8QBPPWqht1dgdvHHrVoxzbzXmG7K4sjW2FH8xAPw3onhOy7jW4U9Ax/SnTpM9hfesxjU1cvDGI8XhA+Pwo/asW7f3rYPPxCfnrUcUC6HLlaRANYbJ1y5rThwfEfZATy+lJmMwNy2wDga/hM0xcNQwDNyI/lA2+JrVpywr7evQ/nVV2VNTsoVua9KtvrNS67E+HqXuq8iLZDEdeX50f7S4x3ULbVmYj7qsfyFAezpyhnbZ1A908/WsuN4gC5WXI6Akgj0quo81m8ltrhRGjmG5IsM3v1hfefdR3guAS0umrczO0+fM8prJwzCBhtlHTnWlsRBygVFNuxnBOGuAdNfgKw9pLv8A2949Sg/3E/SreG3Qq3HZhIHMigPajiimxbVWDTcJOUzGVYE/6qmGQN7L2C2ILcl5+dE4zcVeeRA0/pWhfB+OjD2oFsuzXDqSFGuUDlrVY4jcfEXLiLlZmkkwQvlVKOXasTin9F/4gUncQ9qmTG4prrlo8RUT00EUr8ZssOXOs2LZwtwDTVwV4ZgozEroOvjX9DSVwTB3bpi2s9WOir6mnrhVgWQCss23eHRfRQd9f3yp0nOxv7UY17SFstthsC0nTaYkCfWaTrmOe8ApJIGwhVQf5FAHxmmbjGLyDM9tbqblZYMvWBzHOhZ7eYUKFGHMcgrAj3kjStoY9B3dt7I3bc8zWWzg2zTl22HpV+I7eIQVWzHmSKos9phlhUA8z9K2lTZ44DaW0jOdTlYCOZyHQedXdmsUP4QCf/x3T56u7SP3ypATtSykRBCggKdgSIzAA7wY1qXC+13dOmYEqqMkDTRgQD7p99A8eBts7ZwhMreu7XMn3gY2POTNTa6ttD3l10YmID5ydBrJH5CoYDCMsm54TcZnA3mSBPxBpY7RYki+RMwo19ST+UfCkzm6FMVfsjQ3r7+Y0HzNYkv4cEylxp3Jca/HagffzWjC4J7mw06nQUrF7eKwyHS04H/2a/IVJ+J2P/h/3t89N6rw3Z8R9o3wiitrBW0RsttZjTqdOZNVI53KFXGOt24O7XJyyzvrRLDIo8K/w51glUOYepJ1PnQSyftln8Y/5Cj+RUDD72ZpB9TRVwKvn7Qen0rzEXTy61G6uvnFabNksJ035mhQmvAVSAbyqCfDJA0/zEaydek1nvY/EYVrhsm1cRMrZsoYnPoNQeRBG9NWDxDSTba6hNoj7FTnb7S1pmyPliCduVCsdiC2JvG8LzZ8Rg7Sd8binKe9JcABDvbOXkJOhMEU8dyq4tiCyq721EuCRbggIB4tWj2jEGh1nD3mxAS7cBQF8zL4dEy79NWAo3cxi3bspmYHOO8UsVRmvqttAdbcm2FaILFjroMoptXrY726SELYi7aQFiSVR7TEjMSzMS0kyZOwGgo0fNLA8PTJAUMCSSDrMkiDPlFDuK9i8zTh2ynSbZGnTMpmB5iibhkZ/Bdym65H2d8SNcgBRc5BYropWRpmHO7hyXO8yut1n+ylnW9aABPikL9mqgGWNwyAp0Bo0fLkNwfAFQKCMzh1JzwNjMActtqKW+BIsRpqSR6ma2cLth+7LZ4lQ1zNeE/Z3c/tgASVzFU8CiAZ52YPhbFUJ70p3Vl7jS5Y5kzPG8GYHgAIWTqRmG0P5Hd0ug0E6Salc7MWH/8AICx3iY98DQL6mt/DuGW2QMQylbtzKXzbTAUi5rEbTrBB1kkzxXBwQ2ia7kEgnpJH71p0PJWuGtWky2lUDoNR6xzrHcvuxGqZdZAnX37VBeyN0knvWVegcaf7SffUz2ZUf+R0J6nM/podPlW5VwoxoLMDm0A1XQg0j9uOFKndPaXViwKqNyANYG3OvoTcMwyGCy5ugQE/Cqn4VhrjAF7kocy5YQgkEevPprWjbfJ+H9nL9xvEhQdW0+W/OqeIfZsUBmDE+lfYV7M2Wk57u8xpJ94oWexeDV5yZmH42MSeoBg+tOmmWpw+Y4PDPcOVVJP760ewPZcsR3jAAkSo1ME6ivoi8IwyDMwEn2isaRy13q5b2HUDu7ZY+YUfMHTStqK878edpr6B0jKAE5kaamkjivZ4XXFwMSGUezrJGn05U4YvCWbzF7ufQDwhEMR5nWoA2wg7q0zgc3zCBPJEj9mp1oykvDcAZDORT5lvp1og2FYjwhZ9d/lRc8ZXMAcOTy/8LkfFjoPM1sv8Us21IC2geYESD5xTwbaWYuAaoPj/AGq63ZdkOVRmjmdPjFEcJiV7woWhgJE6ggj6UWsXSolrigDyUfQUivmVnsljO+Q90SA4YsCIABBMzEUcx+De7dfu10zNrpvryFGW7WXGJCOpAJBAAMx68jVmG4pfcjdQRoRlWPcNfhW7abxK+B7E4m74z4F2l5B9yjWtlzs6lgZXvrmnXT6E1v7SdqHsg2w5YmdSRoY67zrSg2PLGSpM853oXN+6+l4lACAoAhSR66a6+tE7XC7aoPCDtOYAz5mRvXV1dL28f9Xr8Ms5Z7m0fVF5n0ry/hragkW7YK6iEUaxHIdK6uoZkscQYRt12iPhRWzfM8tv3vXV1FLWVEbLy+6vX0mhuOvFwqt7J1Ijmrab15XUNipxbZELAA5YCgjwqCTsogbknzJJOppN4l2ovi+yKwUAmCAJ+ddXUO+Em1+G4tcLwWJkjUsxOwO86b1sv457YkNPk0R8tfnXV1ChbhqLetg3FUzH5fKtFzB27C5raKDpqdTy5murqY5ZdrTjGa34oMkeQ+UVRhr+ZjKrExEaRXtdQzY3BbL+0g15iRWDF4BbchZiNJ5V1dVek49lvG3XZgveOBA9kgTpOpAmqsNddMxFxz4TILEj+3urq6oeou8S41dMpmgAZtNydNyfWmhLAt4OywOZrniJYA+4abCurqpGXeg5LhbHuT0n/aDQrHY57uLNt2OUPHu1/SurqF+3XG7o5kEH3np1J60wcJ4sxtloWR5Hy8/Ourqwy6Y5F+0btwAv8PlWvh94KgKoizvA6Ejfeurqp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vasiliy.ru/wp-content/uploads/2010/05/38357302.gif"/>
          <p:cNvPicPr>
            <a:picLocks noChangeAspect="1" noChangeArrowheads="1"/>
          </p:cNvPicPr>
          <p:nvPr/>
        </p:nvPicPr>
        <p:blipFill>
          <a:blip r:embed="rId3" cstate="print"/>
          <a:srcRect b="6670"/>
          <a:stretch>
            <a:fillRect/>
          </a:stretch>
        </p:blipFill>
        <p:spPr bwMode="auto">
          <a:xfrm>
            <a:off x="1643042" y="714356"/>
            <a:ext cx="5715040" cy="547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fhology.narod.ru/gods/greece-gods/ze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4643470" cy="5804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ogi-drevnie.narod2.ru/bogi_drevnei_gretsii/bog_zevs/zeus-god.jpg?rand=107540983562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642918"/>
            <a:ext cx="6090701" cy="5488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orldtranslation.org/uploads/Image/News/Sport/olim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667" y="507536"/>
            <a:ext cx="6760481" cy="563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ьер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28604"/>
            <a:ext cx="4271980" cy="601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reecetoday.ru/img/news/big/3330_1324217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409987" cy="5378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100</Words>
  <Application>Microsoft Office PowerPoint</Application>
  <PresentationFormat>Экран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Тамара Аршавировна Мадыльян</cp:lastModifiedBy>
  <cp:revision>37</cp:revision>
  <dcterms:created xsi:type="dcterms:W3CDTF">2012-08-18T09:33:52Z</dcterms:created>
  <dcterms:modified xsi:type="dcterms:W3CDTF">2015-10-09T12:23:42Z</dcterms:modified>
</cp:coreProperties>
</file>