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70626-DDF3-4046-B406-1D362FE98CCD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6CA3-5379-4F11-9C22-9E19782810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к уроку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теме «Многоугольники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класс»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УМК «Школа России»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гимназии № 399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Кучеренко Е.А.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фигуры слева отличаются от фигур справа?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5616" y="2204864"/>
            <a:ext cx="1512168" cy="14401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71600" y="4293096"/>
            <a:ext cx="1080120" cy="108012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5868144" y="1844824"/>
            <a:ext cx="1872208" cy="1584176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572000" y="3501008"/>
            <a:ext cx="1368152" cy="122413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6300192" y="4149080"/>
            <a:ext cx="1872208" cy="1512168"/>
          </a:xfrm>
          <a:prstGeom prst="parallelogram">
            <a:avLst>
              <a:gd name="adj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каждый многоугольник.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Треугольники.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Четырёхугольники.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5536" y="2348880"/>
            <a:ext cx="1512168" cy="151216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2411760" y="2492896"/>
            <a:ext cx="1584176" cy="1512168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51520" y="4725144"/>
            <a:ext cx="3888432" cy="864096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2564904"/>
            <a:ext cx="1728192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7236296" y="2708920"/>
            <a:ext cx="1584176" cy="1440160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5580112" y="4365104"/>
            <a:ext cx="2088232" cy="1944216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c4.read.ru/images/illustrations/12774510941015603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6632"/>
            <a:ext cx="561662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mathklass.ucoz.net/_pu/0/308037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616624" cy="64309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Составь запись и схему к рисунку.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1296718" cy="20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123291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16832"/>
            <a:ext cx="123291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44824"/>
            <a:ext cx="123291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18002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475656" y="4293096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293096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93096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люс 11"/>
          <p:cNvSpPr/>
          <p:nvPr/>
        </p:nvSpPr>
        <p:spPr>
          <a:xfrm>
            <a:off x="2267744" y="4365104"/>
            <a:ext cx="648072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3923928" y="4293096"/>
            <a:ext cx="576064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5157192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47864" y="5157192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11760" y="5157192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запись и схему к рисунку.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img1.liveinternet.ru/images/attach/c/5/123/680/123680331_a967010899017da01f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76587" y="1910556"/>
            <a:ext cx="2790825" cy="3905250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728192" cy="235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556792"/>
            <a:ext cx="1656184" cy="225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331640" y="4365104"/>
            <a:ext cx="864096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5373216"/>
            <a:ext cx="86409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5373216"/>
            <a:ext cx="86409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4365104"/>
            <a:ext cx="864096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4365104"/>
            <a:ext cx="864096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2195736" y="4509120"/>
            <a:ext cx="576064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3635896" y="4509120"/>
            <a:ext cx="504056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11760" y="544522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запись и схему к рисунку.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2389829" cy="201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2389829" cy="201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564" y="1196752"/>
            <a:ext cx="19909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1331640" y="4653136"/>
            <a:ext cx="86409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653136"/>
            <a:ext cx="86409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4653136"/>
            <a:ext cx="86409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5589240"/>
            <a:ext cx="86409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5589240"/>
            <a:ext cx="864096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772816"/>
            <a:ext cx="19442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люс 15"/>
          <p:cNvSpPr/>
          <p:nvPr/>
        </p:nvSpPr>
        <p:spPr>
          <a:xfrm>
            <a:off x="2195736" y="4725144"/>
            <a:ext cx="792088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 16"/>
          <p:cNvSpPr/>
          <p:nvPr/>
        </p:nvSpPr>
        <p:spPr>
          <a:xfrm>
            <a:off x="3851920" y="4797152"/>
            <a:ext cx="720080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483768" y="5589240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2132856"/>
            <a:ext cx="4464496" cy="335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52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уроку по теме «Многоугольники 1 класс» УМК «Школа России»</vt:lpstr>
      <vt:lpstr>Чем фигуры слева отличаются от фигур справа?</vt:lpstr>
      <vt:lpstr>Назови каждый многоугольник.</vt:lpstr>
      <vt:lpstr>Слайд 4</vt:lpstr>
      <vt:lpstr>Слайд 5</vt:lpstr>
      <vt:lpstr>Составь запись и схему к рисунку.</vt:lpstr>
      <vt:lpstr>Составь запись и схему к рисунку.</vt:lpstr>
      <vt:lpstr>Составь запись и схему к рисунку.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6</cp:revision>
  <dcterms:created xsi:type="dcterms:W3CDTF">2015-10-05T14:59:28Z</dcterms:created>
  <dcterms:modified xsi:type="dcterms:W3CDTF">2015-10-05T15:58:08Z</dcterms:modified>
</cp:coreProperties>
</file>