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2" r:id="rId4"/>
    <p:sldId id="263" r:id="rId5"/>
    <p:sldId id="258" r:id="rId6"/>
    <p:sldId id="259" r:id="rId7"/>
    <p:sldId id="260" r:id="rId8"/>
    <p:sldId id="261" r:id="rId9"/>
    <p:sldId id="267" r:id="rId10"/>
    <p:sldId id="270" r:id="rId11"/>
    <p:sldId id="271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6" autoAdjust="0"/>
    <p:restoredTop sz="94660"/>
  </p:normalViewPr>
  <p:slideViewPr>
    <p:cSldViewPr>
      <p:cViewPr varScale="1">
        <p:scale>
          <a:sx n="102" d="100"/>
          <a:sy n="102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B4FF-4A64-4757-92E3-941927848D81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4B3E-166A-430C-BAC7-327BA4D76F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B4FF-4A64-4757-92E3-941927848D81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4B3E-166A-430C-BAC7-327BA4D76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B4FF-4A64-4757-92E3-941927848D81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4B3E-166A-430C-BAC7-327BA4D76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B4FF-4A64-4757-92E3-941927848D81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4B3E-166A-430C-BAC7-327BA4D76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B4FF-4A64-4757-92E3-941927848D81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6214B3E-166A-430C-BAC7-327BA4D76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B4FF-4A64-4757-92E3-941927848D81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4B3E-166A-430C-BAC7-327BA4D76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B4FF-4A64-4757-92E3-941927848D81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4B3E-166A-430C-BAC7-327BA4D76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B4FF-4A64-4757-92E3-941927848D81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4B3E-166A-430C-BAC7-327BA4D76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B4FF-4A64-4757-92E3-941927848D81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4B3E-166A-430C-BAC7-327BA4D76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B4FF-4A64-4757-92E3-941927848D81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4B3E-166A-430C-BAC7-327BA4D76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B4FF-4A64-4757-92E3-941927848D81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4B3E-166A-430C-BAC7-327BA4D76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F7BB4FF-4A64-4757-92E3-941927848D81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6214B3E-166A-430C-BAC7-327BA4D76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Мир полон украшений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Урок изобразительного искусства</a:t>
            </a:r>
          </a:p>
          <a:p>
            <a:r>
              <a:rPr lang="ru-RU" sz="4000" dirty="0" smtClean="0">
                <a:solidFill>
                  <a:schemeClr val="tx1"/>
                </a:solidFill>
              </a:rPr>
              <a:t>В 1 классе</a:t>
            </a:r>
          </a:p>
          <a:p>
            <a:endParaRPr lang="ru-RU" sz="2000" dirty="0"/>
          </a:p>
          <a:p>
            <a:endParaRPr lang="ru-RU" sz="2000" dirty="0" smtClean="0"/>
          </a:p>
          <a:p>
            <a:pPr algn="r"/>
            <a:r>
              <a:rPr lang="ru-RU" sz="2000" dirty="0" smtClean="0"/>
              <a:t>Составитель: Степина Е.Н.</a:t>
            </a:r>
          </a:p>
          <a:p>
            <a:pPr algn="r"/>
            <a:r>
              <a:rPr lang="ru-RU" sz="2000" dirty="0" smtClean="0"/>
              <a:t>Учитель ИЗО</a:t>
            </a:r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Земноводные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749872"/>
          </a:xfrm>
        </p:spPr>
        <p:txBody>
          <a:bodyPr/>
          <a:lstStyle/>
          <a:p>
            <a:r>
              <a:rPr lang="ru-RU" dirty="0" smtClean="0"/>
              <a:t>Это драгоценные украшения нашей планеты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4008" y="1772816"/>
            <a:ext cx="4041775" cy="1029792"/>
          </a:xfrm>
        </p:spPr>
        <p:txBody>
          <a:bodyPr/>
          <a:lstStyle/>
          <a:p>
            <a:r>
              <a:rPr lang="ru-RU" dirty="0" smtClean="0"/>
              <a:t>Работа Мастера Украшения</a:t>
            </a:r>
            <a:endParaRPr lang="ru-RU" dirty="0"/>
          </a:p>
        </p:txBody>
      </p:sp>
      <p:pic>
        <p:nvPicPr>
          <p:cNvPr id="7" name="Содержимое 6" descr="iba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3717032"/>
            <a:ext cx="4003402" cy="2224112"/>
          </a:xfrm>
        </p:spPr>
      </p:pic>
      <p:pic>
        <p:nvPicPr>
          <p:cNvPr id="8" name="Содержимое 7" descr="Mathon-Paris_LuckyAnimPeridot-p22-8e06f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88024" y="2924944"/>
            <a:ext cx="3763963" cy="3763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Животные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389832"/>
          </a:xfrm>
        </p:spPr>
        <p:txBody>
          <a:bodyPr/>
          <a:lstStyle/>
          <a:p>
            <a:r>
              <a:rPr lang="ru-RU" dirty="0" smtClean="0"/>
              <a:t>Это драгоценные украшения  нашей планеты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88024" y="1772816"/>
            <a:ext cx="4041775" cy="75088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Работа Мастера Украшения</a:t>
            </a:r>
            <a:endParaRPr lang="ru-RU" dirty="0"/>
          </a:p>
        </p:txBody>
      </p:sp>
      <p:pic>
        <p:nvPicPr>
          <p:cNvPr id="7" name="Содержимое 6" descr="nastol.com.ua-226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11560" y="3789040"/>
            <a:ext cx="4040188" cy="2367298"/>
          </a:xfrm>
        </p:spPr>
      </p:pic>
      <p:pic>
        <p:nvPicPr>
          <p:cNvPr id="8" name="Содержимое 7" descr="cartierexhibition2-5bb9e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92080" y="2852936"/>
            <a:ext cx="3038544" cy="3763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Животные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340768"/>
            <a:ext cx="4040188" cy="1533848"/>
          </a:xfrm>
        </p:spPr>
        <p:txBody>
          <a:bodyPr/>
          <a:lstStyle/>
          <a:p>
            <a:r>
              <a:rPr lang="ru-RU" dirty="0" smtClean="0"/>
              <a:t>Это драгоценные украшения нашей планеты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Работа мастера украшения</a:t>
            </a:r>
            <a:endParaRPr lang="ru-RU" dirty="0"/>
          </a:p>
        </p:txBody>
      </p:sp>
      <p:pic>
        <p:nvPicPr>
          <p:cNvPr id="7" name="Содержимое 6" descr="giraffe-zoom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3717032"/>
            <a:ext cx="4040188" cy="2879552"/>
          </a:xfrm>
        </p:spPr>
      </p:pic>
      <p:pic>
        <p:nvPicPr>
          <p:cNvPr id="8" name="Содержимое 7" descr="T1v7LYXc4fXXbx8ELb_09550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60032" y="2996952"/>
            <a:ext cx="3763963" cy="3763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Украшения в окружающей действительности.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sz="half" idx="1"/>
          </p:nvPr>
        </p:nvSpPr>
        <p:spPr>
          <a:xfrm>
            <a:off x="179512" y="1700808"/>
            <a:ext cx="4038600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Мастер Украшения учит любоваться красотой , развивать наблюдательность, он помогает сделать жизнь красивей , он учится у природы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8" name="Содержимое 7" descr="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988840"/>
            <a:ext cx="4207833" cy="280831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Украшения в окружающей действительности.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sz="half" idx="1"/>
          </p:nvPr>
        </p:nvSpPr>
        <p:spPr>
          <a:xfrm>
            <a:off x="179512" y="1700808"/>
            <a:ext cx="3672408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Мастер Украшения учит любоваться красотой , развивать наблюдательность, он помогает сделать жизнь красивей , он учится у природы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" name="Содержимое 9" descr="ikw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067944" y="2420888"/>
            <a:ext cx="4900399" cy="324036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Украшения в окружающей действительности.</a:t>
            </a:r>
            <a:endParaRPr lang="ru-RU" dirty="0"/>
          </a:p>
        </p:txBody>
      </p:sp>
      <p:pic>
        <p:nvPicPr>
          <p:cNvPr id="8" name="Содержимое 7" descr="kupe-kol-85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388" y="1700808"/>
            <a:ext cx="4752652" cy="474704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7" name="Содержимое 6" descr="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6056" y="2924944"/>
            <a:ext cx="3638550" cy="180975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Люди радуются красоте  и украшают мир вокруг себя</a:t>
            </a:r>
            <a:endParaRPr lang="ru-RU" dirty="0"/>
          </a:p>
        </p:txBody>
      </p:sp>
      <p:pic>
        <p:nvPicPr>
          <p:cNvPr id="5" name="Содержимое 4" descr="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2951734"/>
            <a:ext cx="2952328" cy="3707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3140968"/>
            <a:ext cx="4038600" cy="3559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148064" y="1916832"/>
            <a:ext cx="3104248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dirty="0" smtClean="0"/>
              <a:t>А это создал Мастер</a:t>
            </a:r>
          </a:p>
          <a:p>
            <a:r>
              <a:rPr lang="ru-RU" sz="2600" dirty="0" smtClean="0"/>
              <a:t> Украшения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1628800"/>
            <a:ext cx="2731838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dirty="0" smtClean="0"/>
              <a:t>Это драгоценные </a:t>
            </a:r>
          </a:p>
          <a:p>
            <a:r>
              <a:rPr lang="ru-RU" sz="2600" dirty="0" smtClean="0"/>
              <a:t>украшения нашей</a:t>
            </a:r>
          </a:p>
          <a:p>
            <a:r>
              <a:rPr lang="ru-RU" sz="2600" dirty="0" smtClean="0"/>
              <a:t> планеты</a:t>
            </a:r>
            <a:endParaRPr lang="ru-RU" sz="2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Бабочки</a:t>
            </a:r>
            <a:endParaRPr lang="ru-RU" dirty="0"/>
          </a:p>
        </p:txBody>
      </p:sp>
      <p:pic>
        <p:nvPicPr>
          <p:cNvPr id="5" name="Содержимое 4" descr="tiger-swallowtail-klamath-nat-fores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3284984"/>
            <a:ext cx="3902370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image00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780928"/>
            <a:ext cx="4038600" cy="39047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148064" y="1556792"/>
            <a:ext cx="3187604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dirty="0" smtClean="0"/>
              <a:t>А это создал Мастер </a:t>
            </a:r>
          </a:p>
          <a:p>
            <a:r>
              <a:rPr lang="ru-RU" sz="2600" dirty="0" smtClean="0"/>
              <a:t>Украшения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1628800"/>
            <a:ext cx="2815194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dirty="0" smtClean="0"/>
              <a:t>Это драгоценные </a:t>
            </a:r>
          </a:p>
          <a:p>
            <a:r>
              <a:rPr lang="ru-RU" sz="2600" dirty="0" smtClean="0"/>
              <a:t>украшения нашей </a:t>
            </a:r>
          </a:p>
          <a:p>
            <a:r>
              <a:rPr lang="ru-RU" sz="2600" dirty="0" smtClean="0"/>
              <a:t>планеты</a:t>
            </a:r>
            <a:endParaRPr lang="ru-RU" sz="2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Стрекозы</a:t>
            </a:r>
            <a:endParaRPr lang="ru-RU" dirty="0"/>
          </a:p>
        </p:txBody>
      </p:sp>
      <p:pic>
        <p:nvPicPr>
          <p:cNvPr id="5" name="Содержимое 4" descr="Morning dew on a dragonfly 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284984"/>
            <a:ext cx="4038600" cy="2505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drag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708920"/>
            <a:ext cx="4038600" cy="3935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004048" y="1556792"/>
            <a:ext cx="3187604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dirty="0" smtClean="0"/>
              <a:t>А это создал Мастер </a:t>
            </a:r>
          </a:p>
          <a:p>
            <a:r>
              <a:rPr lang="ru-RU" sz="2600" dirty="0" smtClean="0"/>
              <a:t>Украшения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1556792"/>
            <a:ext cx="277178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/>
              <a:t>Это драгоценные</a:t>
            </a:r>
          </a:p>
          <a:p>
            <a:r>
              <a:rPr lang="ru-RU" sz="2600" dirty="0" smtClean="0"/>
              <a:t> украшения</a:t>
            </a:r>
          </a:p>
          <a:p>
            <a:r>
              <a:rPr lang="ru-RU" sz="2600" dirty="0" smtClean="0"/>
              <a:t> нашей планеты</a:t>
            </a:r>
            <a:endParaRPr lang="ru-RU" sz="2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Рыбки</a:t>
            </a:r>
            <a:endParaRPr lang="ru-RU" dirty="0"/>
          </a:p>
        </p:txBody>
      </p:sp>
      <p:pic>
        <p:nvPicPr>
          <p:cNvPr id="9" name="Содержимое 8" descr="00479b3455a894dec31b1ccf47c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32040" y="2780928"/>
            <a:ext cx="4038600" cy="34395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Содержимое 10" descr="gallery_13_2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2852936"/>
            <a:ext cx="4422410" cy="33168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467544" y="1340768"/>
            <a:ext cx="403244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/>
              <a:t>Это драгоценные украшения нашей</a:t>
            </a:r>
          </a:p>
          <a:p>
            <a:r>
              <a:rPr lang="ru-RU" sz="2600" dirty="0" smtClean="0"/>
              <a:t> планеты</a:t>
            </a:r>
            <a:endParaRPr lang="ru-RU" sz="2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220072" y="1484784"/>
            <a:ext cx="3187604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dirty="0" smtClean="0"/>
              <a:t>А это создал Мастер </a:t>
            </a:r>
          </a:p>
          <a:p>
            <a:r>
              <a:rPr lang="ru-RU" sz="2600" dirty="0" smtClean="0"/>
              <a:t>Украшения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Птицы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173808"/>
          </a:xfrm>
        </p:spPr>
        <p:txBody>
          <a:bodyPr>
            <a:noAutofit/>
          </a:bodyPr>
          <a:lstStyle/>
          <a:p>
            <a:r>
              <a:rPr lang="ru-RU" dirty="0" smtClean="0"/>
              <a:t>Это драгоценные украшения нашей планеты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4008" y="1484784"/>
            <a:ext cx="4041775" cy="1224136"/>
          </a:xfrm>
        </p:spPr>
        <p:txBody>
          <a:bodyPr/>
          <a:lstStyle/>
          <a:p>
            <a:r>
              <a:rPr lang="ru-RU" dirty="0" smtClean="0"/>
              <a:t>А это создал Мастер Украшения</a:t>
            </a:r>
            <a:endParaRPr lang="ru-RU" dirty="0"/>
          </a:p>
        </p:txBody>
      </p:sp>
      <p:pic>
        <p:nvPicPr>
          <p:cNvPr id="7" name="Содержимое 6" descr="NEW-diy-diamond-painting-home-wall-font-b-pasted-b-font-font-b-sticker-b-font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13707" y="2852738"/>
            <a:ext cx="3860474" cy="3763962"/>
          </a:xfrm>
        </p:spPr>
      </p:pic>
      <p:pic>
        <p:nvPicPr>
          <p:cNvPr id="8" name="Содержимое 7" descr="031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01285" y="3271679"/>
            <a:ext cx="2926080" cy="292608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273</TotalTime>
  <Words>163</Words>
  <Application>Microsoft Office PowerPoint</Application>
  <PresentationFormat>Экран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Мир полон украшений</vt:lpstr>
      <vt:lpstr>Украшения в окружающей действительности.</vt:lpstr>
      <vt:lpstr>Украшения в окружающей действительности.</vt:lpstr>
      <vt:lpstr>Украшения в окружающей действительности.</vt:lpstr>
      <vt:lpstr>Люди радуются красоте  и украшают мир вокруг себя</vt:lpstr>
      <vt:lpstr>Бабочки</vt:lpstr>
      <vt:lpstr>Стрекозы</vt:lpstr>
      <vt:lpstr>Рыбки</vt:lpstr>
      <vt:lpstr>Птицы</vt:lpstr>
      <vt:lpstr>Земноводные</vt:lpstr>
      <vt:lpstr>Животные</vt:lpstr>
      <vt:lpstr>Животные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полон украшений</dc:title>
  <dc:creator>Федя</dc:creator>
  <cp:lastModifiedBy>Федя</cp:lastModifiedBy>
  <cp:revision>17</cp:revision>
  <dcterms:created xsi:type="dcterms:W3CDTF">2015-09-27T10:26:32Z</dcterms:created>
  <dcterms:modified xsi:type="dcterms:W3CDTF">2015-09-27T15:38:05Z</dcterms:modified>
</cp:coreProperties>
</file>