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8" r:id="rId4"/>
    <p:sldId id="259" r:id="rId5"/>
    <p:sldId id="257" r:id="rId6"/>
    <p:sldId id="256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3ECBD-71B5-4087-9BEE-4CD9B29FD6B4}" type="datetimeFigureOut">
              <a:rPr lang="ru-RU"/>
              <a:pPr>
                <a:defRPr/>
              </a:pPr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DF590-F759-47AC-94DA-6D187AD17A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A163F-349E-4172-A8AB-C630F0362E9E}" type="datetimeFigureOut">
              <a:rPr lang="ru-RU"/>
              <a:pPr>
                <a:defRPr/>
              </a:pPr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D3AF-AC52-4D8E-A2B4-36F6341DC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FEBB1-3014-4FD3-8A6F-FA28A822F461}" type="datetimeFigureOut">
              <a:rPr lang="ru-RU"/>
              <a:pPr>
                <a:defRPr/>
              </a:pPr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8AC21-FEB1-40B9-850C-09741BF25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A6635-799C-4D8D-A36F-AC9C06E45BE7}" type="datetimeFigureOut">
              <a:rPr lang="ru-RU"/>
              <a:pPr>
                <a:defRPr/>
              </a:pPr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A148-9FAC-4239-BF42-F3C688F10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ADBCD-7BB9-4DB7-BF35-331AC312EDC0}" type="datetimeFigureOut">
              <a:rPr lang="ru-RU"/>
              <a:pPr>
                <a:defRPr/>
              </a:pPr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667BC-CBED-4813-8F01-BDF06EE6C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AD5A8-2DE7-491F-99BF-2346671A19C8}" type="datetimeFigureOut">
              <a:rPr lang="ru-RU"/>
              <a:pPr>
                <a:defRPr/>
              </a:pPr>
              <a:t>23.09.2015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632D-9315-4AEF-826A-830C407BE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B2C43-D639-488D-94ED-121EC53949E4}" type="datetimeFigureOut">
              <a:rPr lang="ru-RU"/>
              <a:pPr>
                <a:defRPr/>
              </a:pPr>
              <a:t>23.09.2015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21C3C-4446-46C3-A0CC-C7CD966779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DFA61-FA74-405C-AE4F-30B9773B39FD}" type="datetimeFigureOut">
              <a:rPr lang="ru-RU"/>
              <a:pPr>
                <a:defRPr/>
              </a:pPr>
              <a:t>23.09.2015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DFDA2-4064-43DD-B38E-42C1A6B85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A1684-5168-4B77-A8F9-7C0BDF9D6256}" type="datetimeFigureOut">
              <a:rPr lang="ru-RU"/>
              <a:pPr>
                <a:defRPr/>
              </a:pPr>
              <a:t>23.09.2015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89407-C745-4C15-B2A7-2F11E4FDD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0DF4-7370-4C23-8B55-A31D27C01D60}" type="datetimeFigureOut">
              <a:rPr lang="ru-RU"/>
              <a:pPr>
                <a:defRPr/>
              </a:pPr>
              <a:t>23.09.2015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FF90C-3332-4589-90E3-A7C3B4567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09237-8CE9-4F03-9CCD-97F5D6C6BBC9}" type="datetimeFigureOut">
              <a:rPr lang="ru-RU"/>
              <a:pPr>
                <a:defRPr/>
              </a:pPr>
              <a:t>23.09.2015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C0296-7C07-43B6-A0FB-9CF4A4DF3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255CC4-5C26-4ED7-BE46-B1F1F9C9CCA4}" type="datetimeFigureOut">
              <a:rPr lang="ru-RU"/>
              <a:pPr>
                <a:defRPr/>
              </a:pPr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E50D01-DDF7-4094-997A-CF2A9F01B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400" smtClean="0">
                <a:solidFill>
                  <a:schemeClr val="folHlink"/>
                </a:solidFill>
                <a:latin typeface="Arial Black" pitchFamily="34" charset="0"/>
              </a:rPr>
              <a:t>Today is the 15</a:t>
            </a:r>
            <a:r>
              <a:rPr lang="en-US" sz="2400" baseline="30000" smtClean="0">
                <a:solidFill>
                  <a:schemeClr val="folHlink"/>
                </a:solidFill>
                <a:latin typeface="Arial Black" pitchFamily="34" charset="0"/>
              </a:rPr>
              <a:t>th</a:t>
            </a:r>
            <a:r>
              <a:rPr lang="en-US" sz="2400" smtClean="0">
                <a:solidFill>
                  <a:schemeClr val="folHlink"/>
                </a:solidFill>
                <a:latin typeface="Arial Black" pitchFamily="34" charset="0"/>
              </a:rPr>
              <a:t> of April.</a:t>
            </a:r>
            <a:br>
              <a:rPr lang="en-US" sz="2400" smtClean="0">
                <a:solidFill>
                  <a:schemeClr val="folHlink"/>
                </a:solidFill>
                <a:latin typeface="Arial Black" pitchFamily="34" charset="0"/>
              </a:rPr>
            </a:br>
            <a:r>
              <a:rPr lang="en-US" sz="2400" smtClean="0">
                <a:solidFill>
                  <a:schemeClr val="folHlink"/>
                </a:solidFill>
                <a:latin typeface="Arial Black" pitchFamily="34" charset="0"/>
              </a:rPr>
              <a:t>It’s Friday</a:t>
            </a:r>
            <a:r>
              <a:rPr lang="en-US" sz="2000" smtClean="0">
                <a:solidFill>
                  <a:schemeClr val="folHlink"/>
                </a:solidFill>
                <a:latin typeface="Arial Black" pitchFamily="34" charset="0"/>
              </a:rPr>
              <a:t>.</a:t>
            </a:r>
            <a:br>
              <a:rPr lang="en-US" sz="2000" smtClean="0">
                <a:solidFill>
                  <a:schemeClr val="folHlink"/>
                </a:solidFill>
                <a:latin typeface="Arial Black" pitchFamily="34" charset="0"/>
              </a:rPr>
            </a:br>
            <a:endParaRPr lang="ru-RU" sz="2000" smtClean="0">
              <a:solidFill>
                <a:schemeClr val="folHlink"/>
              </a:solidFill>
              <a:latin typeface="Arial Black" pitchFamily="34" charset="0"/>
            </a:endParaRP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 algn="ctr">
              <a:buFont typeface="Arial" charset="0"/>
              <a:buNone/>
            </a:pPr>
            <a:r>
              <a:rPr lang="en-US" sz="3600" u="sng" smtClean="0">
                <a:solidFill>
                  <a:schemeClr val="accent1"/>
                </a:solidFill>
              </a:rPr>
              <a:t>Let’s read the poem</a:t>
            </a:r>
          </a:p>
          <a:p>
            <a:pPr lvl="2" algn="ctr">
              <a:buFont typeface="Arial" charset="0"/>
              <a:buNone/>
            </a:pPr>
            <a:r>
              <a:rPr lang="en-US" sz="4000" b="1" smtClean="0">
                <a:solidFill>
                  <a:srgbClr val="006600"/>
                </a:solidFill>
              </a:rPr>
              <a:t>Spring is green</a:t>
            </a:r>
            <a:r>
              <a:rPr lang="ru-RU" sz="4000" b="1" smtClean="0">
                <a:solidFill>
                  <a:srgbClr val="006600"/>
                </a:solidFill>
              </a:rPr>
              <a:t>.</a:t>
            </a:r>
            <a:endParaRPr lang="en-US" sz="4000" b="1" smtClean="0">
              <a:solidFill>
                <a:srgbClr val="006600"/>
              </a:solidFill>
            </a:endParaRPr>
          </a:p>
          <a:p>
            <a:pPr lvl="2" algn="ctr">
              <a:buFont typeface="Arial" charset="0"/>
              <a:buNone/>
            </a:pPr>
            <a:r>
              <a:rPr lang="en-US" sz="4000" b="1" smtClean="0">
                <a:solidFill>
                  <a:schemeClr val="accent2"/>
                </a:solidFill>
              </a:rPr>
              <a:t>Summer is bright!</a:t>
            </a:r>
          </a:p>
          <a:p>
            <a:pPr lvl="2" algn="ctr">
              <a:buFont typeface="Arial" charset="0"/>
              <a:buNone/>
            </a:pPr>
            <a:r>
              <a:rPr lang="en-US" sz="4000" b="1" smtClean="0"/>
              <a:t>Autumn is yellow</a:t>
            </a:r>
            <a:r>
              <a:rPr lang="ru-RU" sz="4000" b="1" smtClean="0"/>
              <a:t>.</a:t>
            </a:r>
            <a:endParaRPr lang="en-US" sz="4000" b="1" smtClean="0"/>
          </a:p>
          <a:p>
            <a:pPr lvl="2" algn="ctr">
              <a:buFont typeface="Arial" charset="0"/>
              <a:buNone/>
            </a:pPr>
            <a:r>
              <a:rPr lang="en-US" sz="4000" b="1" smtClean="0"/>
              <a:t>Winter is </a:t>
            </a:r>
            <a:r>
              <a:rPr lang="en-US" sz="3600" b="1" smtClean="0"/>
              <a:t>w</a:t>
            </a:r>
            <a:r>
              <a:rPr lang="en-US" sz="4000" b="1" smtClean="0"/>
              <a:t>hite</a:t>
            </a:r>
            <a:r>
              <a:rPr lang="ru-RU" sz="4000" b="1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MY FAVOURITE SEASON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331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2"/>
                </a:solidFill>
                <a:latin typeface="Arial Black" pitchFamily="34" charset="0"/>
              </a:rPr>
              <a:t>LEARN NEW WORDS</a:t>
            </a:r>
          </a:p>
          <a:p>
            <a:pPr eaLnBrk="1" hangingPunct="1"/>
            <a:endParaRPr lang="en-US" sz="3600" smtClean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/>
            <a:r>
              <a:rPr lang="en-US" sz="3600" smtClean="0">
                <a:solidFill>
                  <a:schemeClr val="tx2"/>
                </a:solidFill>
                <a:latin typeface="Arial Black" pitchFamily="34" charset="0"/>
              </a:rPr>
              <a:t>ENDING –S (ES)</a:t>
            </a:r>
          </a:p>
          <a:p>
            <a:pPr eaLnBrk="1" hangingPunct="1"/>
            <a:endParaRPr lang="en-US" sz="3600" smtClean="0">
              <a:solidFill>
                <a:schemeClr val="tx2"/>
              </a:solidFill>
              <a:latin typeface="Arial Black" pitchFamily="34" charset="0"/>
            </a:endParaRPr>
          </a:p>
          <a:p>
            <a:pPr eaLnBrk="1" hangingPunct="1"/>
            <a:r>
              <a:rPr lang="en-US" sz="3600" smtClean="0">
                <a:solidFill>
                  <a:schemeClr val="tx2"/>
                </a:solidFill>
                <a:latin typeface="Arial Black" pitchFamily="34" charset="0"/>
              </a:rPr>
              <a:t>STORY ABOUT A SEASON</a:t>
            </a:r>
            <a:endParaRPr lang="ru-RU" sz="3600" smtClean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&amp;Rcy;&amp;acy;&amp;scy;&amp;scy;&amp;lcy;&amp;acy;&amp;bcy;&amp;softcy;&amp;scy;&amp;yacy; - Part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857250"/>
            <a:ext cx="7143750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&amp;Scy;&amp;mcy;&amp;ocy;&amp;tcy;&amp;rcy;&amp;iecy;&amp;tcy;&amp;softcy; &amp;kcy;&amp;acy;&amp;rcy;&amp;tcy;&amp;icy;&amp;ncy;&amp;kcy;&amp;icy; - &amp;Scy;&amp;mcy;&amp;ocy;&amp;tcy;&amp;rcy;&amp;iecy;&amp;tcy;&amp;softcy; &amp;kcy;&amp;acy;&amp;rcy;&amp;tcy;&amp;icy;&amp;ncy;&amp;k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85813"/>
            <a:ext cx="6858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&amp;Vcy;&amp;lcy;&amp;acy;&amp;dcy;&amp;icy;&amp;vcy;&amp;ocy;&amp;scy;&amp;tcy;&amp;ocy;&amp;kcy; - &amp;vcy;&amp;rcy;&amp;iecy;&amp;mcy;&amp;iecy;&amp;ncy;&amp;acy; &amp;gcy;&amp;ocy;&amp;dcy;&amp;acy; &amp;vcy; &amp;Scy;&amp;ocy;&amp;yucy;&amp;zcy; &amp;khcy;&amp;ucy;&amp;dcy;&amp;ocy;&amp;zhcy;&amp;ncy;&amp;icy;&amp;kcy;&amp;ocy;&amp;vcy; &amp;Rcy;&amp;ocy;&amp;scy;&amp;scy;&amp;icy;&amp;icy; - &amp;Acy;&amp;fcy;&amp;icy;&amp;shcy;&amp;acy; &amp;scy;&amp;ocy;&amp;bcy;&amp;ycy;&amp;tcy;&amp;icy;&amp;jcy; &amp;icy; &amp;ocy;&amp;tcy;&amp;dcy;&amp;ycy;&amp;khcy; &amp;vcy;&amp;ocy; &amp;Vcy;&amp;lcy;&amp;acy;&amp;dcy;&amp;icy;&amp;vcy;&amp;ocy;&amp;scy;&amp;tcy;&amp;ocy;&amp;k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642938"/>
            <a:ext cx="4857750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8434" name="Picture 2" descr="&amp;Vcy;&amp;iecy;&amp;scy;&amp;lcy;&amp;ycy;&amp;iecy; &amp;scy;&amp;pcy;&amp;ocy;&amp;rcy;&amp;tcy;&amp;icy;&amp;vcy;&amp;ncy;&amp;ycy;&amp;iecy; &amp;icy;&amp;gcy;&amp;rcy;&amp;ycy; &amp;dcy;&amp;lcy;&amp;yacy; &amp;dcy;&amp;iecy;&amp;tcy;&amp;iecy;&amp;jcy; 1 3 &amp;kcy;&amp;lcy;&amp;acy;&amp;scy; - 20 &amp;Fcy;&amp;iecy;&amp;vcy;&amp;rcy;&amp;acy;&amp;lcy;&amp;yacy; 2015 - Blog - Prokom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357188"/>
            <a:ext cx="8786813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37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Arial Black</vt:lpstr>
      <vt:lpstr>Тема Office</vt:lpstr>
      <vt:lpstr>Today is the 15th of April. It’s Friday. </vt:lpstr>
      <vt:lpstr>MY FAVOURITE SEASON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ЕВГЕНИЙ</cp:lastModifiedBy>
  <cp:revision>8</cp:revision>
  <dcterms:created xsi:type="dcterms:W3CDTF">2015-05-13T12:25:03Z</dcterms:created>
  <dcterms:modified xsi:type="dcterms:W3CDTF">2015-09-23T14:14:32Z</dcterms:modified>
</cp:coreProperties>
</file>