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F7B546-BDC0-4CCB-8F7A-DACADC80017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7F9E1E-F071-4C5A-B4CD-0553EBD27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A%D0%BE%D0%BC%D0%BE%D1%80%D0%BE%D1%85" TargetMode="External"/><Relationship Id="rId2" Type="http://schemas.openxmlformats.org/officeDocument/2006/relationships/hyperlink" Target="http://ru.wikipedia.org/w/index.php?title=%D0%92%D0%BE%D0%B4%D0%BE%D0%BD%D0%BE%D1%81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/index.php?title=%D0%91%D0%B0%D1%80%D1%8B%D0%BD%D1%8F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Декоративная работа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«Мои любимые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игрушечные животные»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2200" dirty="0" smtClean="0"/>
              <a:t>2 класс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214950"/>
            <a:ext cx="2986086" cy="4238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Лекомцева Наталья </a:t>
            </a:r>
            <a:r>
              <a:rPr lang="ru-RU" dirty="0" smtClean="0"/>
              <a:t>Евгеньевна – учитель ИЗО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42852"/>
            <a:ext cx="26360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Дымковская игрушка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Мои документы\Мои рисунки\toy1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357298"/>
            <a:ext cx="3901759" cy="492922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Мои рисунки\дымковская иг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428736"/>
            <a:ext cx="358527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Дымковская игрушка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Дымковская игрушка, пожалуй, один из самых старинных промыслов России. Он возник из любви к гончарной традиции вятских земель в глубокой древности. Название игрушки происходит от слободы Дымково, сегодня это район города Вятки. Развитие дымковской глиняной игрушки связано с обрядовым весенним праздником «свистопляской», который был посвящён солнцу. Чтобы принять участие в празднике, нужна была глиняная свистулька и расписной глиняный шарик, которым можно было перекидываться.</a:t>
            </a:r>
          </a:p>
          <a:p>
            <a:r>
              <a:rPr lang="ru-RU" dirty="0" smtClean="0"/>
              <a:t>Дымковская игрушка — искусство рукотворное. Каждая — создание одного мастера. От лепки и до росписи процесс творческий, никогда не повторяющийся. Нет и не может быть двух одинаковых изделий. Каждая игрушка уникальна и единственна.</a:t>
            </a:r>
          </a:p>
          <a:p>
            <a:r>
              <a:rPr lang="ru-RU" dirty="0" smtClean="0"/>
              <a:t>Наиболее распространённые сюжеты: няньки с детьми, </a:t>
            </a:r>
            <a:r>
              <a:rPr lang="ru-RU" dirty="0" smtClean="0">
                <a:hlinkClick r:id="rId2" tooltip="Водонос (страница отсутствует)"/>
              </a:rPr>
              <a:t>водоноски</a:t>
            </a:r>
            <a:r>
              <a:rPr lang="ru-RU" dirty="0" smtClean="0"/>
              <a:t>, бараны с золотыми рогами, индюшки, петухи, олени и, конечно, молодые люди, </a:t>
            </a:r>
            <a:r>
              <a:rPr lang="ru-RU" dirty="0" smtClean="0">
                <a:hlinkClick r:id="rId3" tooltip="Скоморох"/>
              </a:rPr>
              <a:t>скоморохи</a:t>
            </a:r>
            <a:r>
              <a:rPr lang="ru-RU" dirty="0" smtClean="0"/>
              <a:t>, </a:t>
            </a:r>
            <a:r>
              <a:rPr lang="ru-RU" dirty="0" smtClean="0">
                <a:hlinkClick r:id="rId4" tooltip="Барыня (страница отсутствует)"/>
              </a:rPr>
              <a:t>барыни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Свистульки имели формы различных животных: медведь, козёл, баран, олень, но по сути своей были очень просты, так их основная функция была магическая, а не декоративная. Несмотря на ритуальное значение глиняных свистулек, заметна некоторая ирония, с которой мастера их лепили. Медведь, например, мог играть на каком-нибудь музыкальном инструменте, козёл мог быть одет в смешные штаны. Такие глиняные фигурки-свистульки лепили женщины и девочки задолго до праздника. Эта работа считалась исключительно женской.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702638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Documents and Settings\Admin\Мои документы\Мои рисунки\dymkovo_toys_1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857232"/>
            <a:ext cx="8358246" cy="56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Мои документы\Мои рисунки\dymkovo_toys_1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3929090" cy="527807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Мои рисунки\dymkovo_toys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2852"/>
            <a:ext cx="3857652" cy="6262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dirty="0" smtClean="0"/>
              <a:t>Филимоновские игрушки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8072494" cy="392909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Филимоновская</a:t>
            </a:r>
            <a:r>
              <a:rPr lang="ru-RU" b="1" dirty="0" smtClean="0"/>
              <a:t> игрушка</a:t>
            </a:r>
            <a:r>
              <a:rPr lang="ru-RU" dirty="0" smtClean="0"/>
              <a:t> - д.Филимонова, г.Одоев Одоевского района Тульской области. </a:t>
            </a:r>
            <a:br>
              <a:rPr lang="ru-RU" dirty="0" smtClean="0"/>
            </a:br>
            <a:r>
              <a:rPr lang="ru-RU" dirty="0" smtClean="0"/>
              <a:t>Промысел игрушки возник на основе местного гончарного промысла в середине XIX в. Основной тип изделий - свистульки традиционных форм (барыня, всадник, конь, медведь и др.). При обжиге глина дает белую поверхность, на которую наносится цветная роспись с характерными ритмичными полосками. </a:t>
            </a:r>
          </a:p>
          <a:p>
            <a:r>
              <a:rPr lang="ru-RU" dirty="0" smtClean="0"/>
              <a:t>По местным преданиям деревня была названа так в честь горшечника </a:t>
            </a:r>
            <a:r>
              <a:rPr lang="ru-RU" dirty="0" err="1" smtClean="0"/>
              <a:t>Филимона</a:t>
            </a:r>
            <a:r>
              <a:rPr lang="ru-RU" dirty="0" smtClean="0"/>
              <a:t>, открывшего залежи высокосортной глины. Для </a:t>
            </a:r>
            <a:r>
              <a:rPr lang="ru-RU" dirty="0" err="1" smtClean="0"/>
              <a:t>филимоновской</a:t>
            </a:r>
            <a:r>
              <a:rPr lang="ru-RU" dirty="0" smtClean="0"/>
              <a:t> игрушки и по сей день характерны удлиненные формы и мажорная, необычайно яркая роспись сплошной окраски, с чередующимися цветными полосами алого, малинового, желтого и зеленого цветов. В деревне Филимоново изготовлением игрушек занимались в основном женщины. Мужчины здесь делали посуду: рядом находились залежи особенно пластичной глины. Приемы лепки и росписи передавались от бабушек внучкам. Внучек, занимающихся лепкой игрушек, здесь называли свистульками. Готовые игрушки возили продавать на ярмарки, а вырученные от продажи деньги откладывались для приданого. Так что "свистульки" были богатыми невестами. </a:t>
            </a:r>
          </a:p>
          <a:p>
            <a:r>
              <a:rPr lang="ru-RU" dirty="0" smtClean="0"/>
              <a:t>Все персонажи животного мира имеют тонкую талию и длинную, с изящным изгибом шею, плавно переходящую в маленькую голову. Только форма головы да наличие или отсутствие рогов и ушей позволяют отличить одно животное от другого.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filimono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917030"/>
            <a:ext cx="2714644" cy="1940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Documents and Settings\Admin\Мои документы\Мои рисунки\urlpreview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57166"/>
            <a:ext cx="2571768" cy="17145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00438"/>
            <a:ext cx="312449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2357430"/>
            <a:ext cx="36925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57166"/>
            <a:ext cx="3941762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256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Декоративная работа  «Мои любимые  игрушечные животные» 2 класс</vt:lpstr>
      <vt:lpstr>Дымковская игрушка</vt:lpstr>
      <vt:lpstr>Дымковская игрушка</vt:lpstr>
      <vt:lpstr>Слайд 4</vt:lpstr>
      <vt:lpstr>Слайд 5</vt:lpstr>
      <vt:lpstr>Слайд 6</vt:lpstr>
      <vt:lpstr>Филимоновские игрушки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Velton</cp:lastModifiedBy>
  <cp:revision>7</cp:revision>
  <dcterms:created xsi:type="dcterms:W3CDTF">2010-02-05T12:35:51Z</dcterms:created>
  <dcterms:modified xsi:type="dcterms:W3CDTF">2015-09-28T01:34:17Z</dcterms:modified>
</cp:coreProperties>
</file>