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B6A8C-097A-4D9C-ABFE-7FA23B2D6E5A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E4BC-A860-4CBE-9063-38B22807D9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B6A8C-097A-4D9C-ABFE-7FA23B2D6E5A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E4BC-A860-4CBE-9063-38B22807D9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B6A8C-097A-4D9C-ABFE-7FA23B2D6E5A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E4BC-A860-4CBE-9063-38B22807D9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B6A8C-097A-4D9C-ABFE-7FA23B2D6E5A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E4BC-A860-4CBE-9063-38B22807D9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B6A8C-097A-4D9C-ABFE-7FA23B2D6E5A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E4BC-A860-4CBE-9063-38B22807D9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B6A8C-097A-4D9C-ABFE-7FA23B2D6E5A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E4BC-A860-4CBE-9063-38B22807D9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B6A8C-097A-4D9C-ABFE-7FA23B2D6E5A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E4BC-A860-4CBE-9063-38B22807D9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B6A8C-097A-4D9C-ABFE-7FA23B2D6E5A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E4BC-A860-4CBE-9063-38B22807D9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B6A8C-097A-4D9C-ABFE-7FA23B2D6E5A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E4BC-A860-4CBE-9063-38B22807D9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B6A8C-097A-4D9C-ABFE-7FA23B2D6E5A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E4BC-A860-4CBE-9063-38B22807D9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B6A8C-097A-4D9C-ABFE-7FA23B2D6E5A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E4BC-A860-4CBE-9063-38B22807D9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B6A8C-097A-4D9C-ABFE-7FA23B2D6E5A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3E4BC-A860-4CBE-9063-38B22807D9D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FFC000"/>
                </a:solidFill>
              </a:rPr>
              <a:t>Осенний лес.</a:t>
            </a:r>
            <a:br>
              <a:rPr lang="ru-RU" b="1" i="1" dirty="0" smtClean="0">
                <a:solidFill>
                  <a:srgbClr val="FFC000"/>
                </a:solidFill>
              </a:rPr>
            </a:br>
            <a:r>
              <a:rPr lang="ru-RU" i="1" dirty="0" smtClean="0"/>
              <a:t>(штампы листьями)</a:t>
            </a:r>
            <a:endParaRPr lang="ru-RU" b="1" i="1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6096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332656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Что потребуется:</a:t>
            </a:r>
          </a:p>
          <a:p>
            <a:r>
              <a:rPr lang="ru-RU" sz="2400" b="1" dirty="0" smtClean="0"/>
              <a:t>- осенние листья</a:t>
            </a:r>
          </a:p>
          <a:p>
            <a:r>
              <a:rPr lang="ru-RU" sz="2400" b="1" dirty="0" smtClean="0"/>
              <a:t>- краски (гуашь/акварель/акрил)</a:t>
            </a:r>
          </a:p>
          <a:p>
            <a:r>
              <a:rPr lang="ru-RU" sz="2400" b="1" dirty="0" smtClean="0"/>
              <a:t>- лист бумаги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1. Берем осенний листочек и наносим на него краску                 ( наносить надо на сторону с прожилками).</a:t>
            </a:r>
          </a:p>
          <a:p>
            <a:r>
              <a:rPr lang="ru-RU" sz="2400" b="1" dirty="0" smtClean="0"/>
              <a:t>2. Переворачиваем на лист бумаги - делаем отпечаток листочка.</a:t>
            </a:r>
          </a:p>
          <a:p>
            <a:r>
              <a:rPr lang="ru-RU" sz="2400" b="1" dirty="0" smtClean="0"/>
              <a:t>3. Фантазируем: добавляем наклеек или штампов.</a:t>
            </a:r>
            <a:endParaRPr lang="ru-RU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Этапы выполнения работы.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8123346" cy="40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3932684" cy="554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620688"/>
            <a:ext cx="3693418" cy="53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916" y="1124744"/>
            <a:ext cx="6546436" cy="44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Веточка рябины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57531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61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Осенний лес. (штампы листьями)</vt:lpstr>
      <vt:lpstr>Слайд 2</vt:lpstr>
      <vt:lpstr>Этапы выполнения работы.</vt:lpstr>
      <vt:lpstr>Слайд 4</vt:lpstr>
      <vt:lpstr>Слайд 5</vt:lpstr>
      <vt:lpstr>Веточка рябины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Осенний лес. (штампы листьями)</dc:title>
  <dc:creator>Оля</dc:creator>
  <cp:lastModifiedBy>Оля</cp:lastModifiedBy>
  <cp:revision>4</cp:revision>
  <dcterms:created xsi:type="dcterms:W3CDTF">2015-10-06T16:27:18Z</dcterms:created>
  <dcterms:modified xsi:type="dcterms:W3CDTF">2015-10-06T17:02:34Z</dcterms:modified>
</cp:coreProperties>
</file>