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AFDD"/>
    <a:srgbClr val="FFD5ED"/>
    <a:srgbClr val="FF35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5064-B941-4EB1-A691-CBE72F1AC0CF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16CF-0D5B-4E8F-B682-4F582FDD3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117D7-36EC-4AA4-AA2B-1478C123326F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D32EE-E71D-4E3B-893E-E038B43D7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0A1D-00DC-4787-96F1-9E4390FC5EB5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06A1-6123-44BA-AACA-EC5FFDE96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2B9C-4B0F-4EB3-AAA8-E89DB44388B0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428DA-F5DF-4119-B92D-7ECCD91CB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1651-8684-44C3-8C14-0218BECCE581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28BA-1A18-4EF1-8C6C-405B927E1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65D6-D5DD-4107-AA97-3054C7E12B62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5E514-AEB1-4562-8246-616B27777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06E5-F737-4C6F-B3A0-2C75856E7386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67563-8C36-4DA7-8ECE-9178F4BAA4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74130-FCFA-46FC-AE73-931E1EDCD484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6A381-C81C-4DBD-BD0F-24A305CF9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EFD6F-1A38-41B0-B1C1-BB9F3AD7ACDB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EEDE-6661-4FE2-A300-39F401DEA6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1FEE-33F2-4FC4-B26D-983370403562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CD912-0C0B-4E2C-9D5A-8A3744572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A04E-B0FF-470F-8220-7DEA6B9D977E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5F3DB-3262-42E3-9FDD-DBF084459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393463-582D-4EBD-8CC2-175D07D522A0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AA33BA-0528-4214-95A5-D16B1DF12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Ученье везде найдёт примененье.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Какие числа кратны 8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5400" smtClean="0">
                <a:latin typeface="Arial" charset="0"/>
                <a:cs typeface="Arial" charset="0"/>
              </a:rPr>
              <a:t>  </a:t>
            </a:r>
            <a:r>
              <a:rPr lang="ru-RU" sz="5400" b="1" smtClean="0">
                <a:latin typeface="Arial" charset="0"/>
                <a:cs typeface="Arial" charset="0"/>
              </a:rPr>
              <a:t>28,    16,     42,     8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5400" b="1" smtClean="0">
                <a:latin typeface="Arial" charset="0"/>
                <a:cs typeface="Arial" charset="0"/>
              </a:rPr>
              <a:t>     14,     32,      24,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5400" b="1" smtClean="0">
                <a:latin typeface="Arial" charset="0"/>
                <a:cs typeface="Arial" charset="0"/>
              </a:rPr>
              <a:t>   40,     4,      48,    36,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5400" b="1" smtClean="0">
                <a:latin typeface="Arial" charset="0"/>
                <a:cs typeface="Arial" charset="0"/>
              </a:rPr>
              <a:t>       56,      63     58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400" smtClean="0">
                <a:latin typeface="Arial" charset="0"/>
              </a:rPr>
              <a:t>16, 24, 8, 32, 40, 48, 56.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6600" b="1" smtClean="0"/>
              <a:t>8 ∙ 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6600" b="1" smtClean="0"/>
              <a:t>9 ∙ 9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6600" b="1" smtClean="0"/>
              <a:t>72 :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«Таблица умножения и деления на8 и 9»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solidFill>
                  <a:schemeClr val="tx1"/>
                </a:solidFill>
                <a:effectLst/>
              </a:rPr>
              <a:t>Эталон.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48, 72, 65, 24, 32.</a:t>
            </a:r>
          </a:p>
          <a:p>
            <a:pPr eaLnBrk="1" hangingPunct="1"/>
            <a:r>
              <a:rPr lang="ru-RU" smtClean="0">
                <a:latin typeface="Arial" charset="0"/>
              </a:rPr>
              <a:t>2, 4, 3, 6, 8.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Новый способ умножения на 9.</a:t>
            </a:r>
          </a:p>
        </p:txBody>
      </p:sp>
      <p:pic>
        <p:nvPicPr>
          <p:cNvPr id="19458" name="Рисунок 1" descr="img75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700213"/>
            <a:ext cx="8135938" cy="4321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2D050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37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Wingdings 2</vt:lpstr>
      <vt:lpstr>Wingdings</vt:lpstr>
      <vt:lpstr>Wingdings 3</vt:lpstr>
      <vt:lpstr>Calibri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Рита</cp:lastModifiedBy>
  <cp:revision>22</cp:revision>
  <dcterms:created xsi:type="dcterms:W3CDTF">2012-03-13T20:45:09Z</dcterms:created>
  <dcterms:modified xsi:type="dcterms:W3CDTF">2014-04-10T14:54:44Z</dcterms:modified>
</cp:coreProperties>
</file>