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4" descr="3333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-2" y="-2"/>
            <a:ext cx="4627420" cy="3864162"/>
          </a:xfrm>
          <a:prstGeom prst="rect">
            <a:avLst/>
          </a:prstGeom>
          <a:noFill/>
        </p:spPr>
      </p:pic>
      <p:pic>
        <p:nvPicPr>
          <p:cNvPr id="32" name="Picture 4" descr="3333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710" y="4945224"/>
            <a:ext cx="3197289" cy="1912776"/>
          </a:xfrm>
          <a:prstGeom prst="rect">
            <a:avLst/>
          </a:prstGeom>
          <a:noFill/>
        </p:spPr>
      </p:pic>
      <p:sp>
        <p:nvSpPr>
          <p:cNvPr id="33" name="Рамка 3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6068"/>
            </a:avLst>
          </a:prstGeom>
          <a:solidFill>
            <a:srgbClr val="D2A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7854" y="2715636"/>
            <a:ext cx="9213273" cy="1717819"/>
          </a:xfrm>
        </p:spPr>
        <p:txBody>
          <a:bodyPr anchor="b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>
              <a:defRPr sz="7200" b="1" i="0" cap="none" spc="0">
                <a:ln w="11430"/>
                <a:solidFill>
                  <a:srgbClr val="AE730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571856"/>
            <a:ext cx="9213273" cy="1233199"/>
          </a:xfrm>
        </p:spPr>
        <p:txBody>
          <a:bodyPr>
            <a:normAutofit/>
          </a:bodyPr>
          <a:lstStyle>
            <a:lvl1pPr marL="0" indent="0" algn="ctr">
              <a:buNone/>
              <a:defRPr sz="3600" b="0" cap="none" spc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4" name="Рамка 33"/>
          <p:cNvSpPr/>
          <p:nvPr/>
        </p:nvSpPr>
        <p:spPr>
          <a:xfrm>
            <a:off x="193963" y="180109"/>
            <a:ext cx="11790219" cy="6497782"/>
          </a:xfrm>
          <a:prstGeom prst="frame">
            <a:avLst>
              <a:gd name="adj1" fmla="val 1108"/>
            </a:avLst>
          </a:prstGeom>
          <a:solidFill>
            <a:srgbClr val="D2A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1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4" descr="3333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6218" y="5164522"/>
            <a:ext cx="1925781" cy="1693477"/>
          </a:xfrm>
          <a:prstGeom prst="rect">
            <a:avLst/>
          </a:prstGeom>
          <a:noFill/>
        </p:spPr>
      </p:pic>
      <p:sp>
        <p:nvSpPr>
          <p:cNvPr id="31" name="Рамка 30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260"/>
            </a:avLst>
          </a:prstGeom>
          <a:solidFill>
            <a:srgbClr val="D2A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19" y="374073"/>
            <a:ext cx="11499272" cy="1233487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>
              <a:defRPr sz="7200" b="1" cap="none" spc="0">
                <a:ln w="11430"/>
                <a:solidFill>
                  <a:srgbClr val="AE730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219" y="1825624"/>
            <a:ext cx="11388436" cy="463059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Рамка 31"/>
          <p:cNvSpPr/>
          <p:nvPr/>
        </p:nvSpPr>
        <p:spPr>
          <a:xfrm>
            <a:off x="166255" y="166255"/>
            <a:ext cx="11831782" cy="6511636"/>
          </a:xfrm>
          <a:prstGeom prst="frame">
            <a:avLst>
              <a:gd name="adj1" fmla="val 1108"/>
            </a:avLst>
          </a:prstGeom>
          <a:solidFill>
            <a:srgbClr val="D2A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0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4" descr="3333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21577" y="2372050"/>
            <a:ext cx="4164372" cy="4807527"/>
          </a:xfrm>
          <a:prstGeom prst="rect">
            <a:avLst/>
          </a:prstGeom>
          <a:noFill/>
        </p:spPr>
      </p:pic>
      <p:pic>
        <p:nvPicPr>
          <p:cNvPr id="33" name="Picture 4" descr="3333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9523087" y="202802"/>
            <a:ext cx="2871719" cy="2466110"/>
          </a:xfrm>
          <a:prstGeom prst="rect">
            <a:avLst/>
          </a:prstGeom>
          <a:noFill/>
        </p:spPr>
      </p:pic>
      <p:sp>
        <p:nvSpPr>
          <p:cNvPr id="34" name="Рамка 3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6674"/>
            </a:avLst>
          </a:prstGeom>
          <a:solidFill>
            <a:srgbClr val="D2A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6542" y="545956"/>
            <a:ext cx="10515600" cy="2169535"/>
          </a:xfrm>
        </p:spPr>
        <p:txBody>
          <a:bodyPr anchor="b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>
              <a:defRPr sz="6600" b="1" cap="none" spc="0">
                <a:ln w="11430"/>
                <a:solidFill>
                  <a:srgbClr val="AE730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28256" y="2857645"/>
            <a:ext cx="10557741" cy="966208"/>
          </a:xfrm>
        </p:spPr>
        <p:txBody>
          <a:bodyPr>
            <a:normAutofit/>
          </a:bodyPr>
          <a:lstStyle>
            <a:lvl1pPr marL="0" indent="0" algn="ctr">
              <a:buNone/>
              <a:defRPr sz="3200" b="0" cap="none" spc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5" name="Рамка 34"/>
          <p:cNvSpPr/>
          <p:nvPr/>
        </p:nvSpPr>
        <p:spPr>
          <a:xfrm>
            <a:off x="193963" y="180109"/>
            <a:ext cx="11790219" cy="6497782"/>
          </a:xfrm>
          <a:prstGeom prst="frame">
            <a:avLst>
              <a:gd name="adj1" fmla="val 1961"/>
            </a:avLst>
          </a:prstGeom>
          <a:solidFill>
            <a:srgbClr val="D2A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7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4" descr="3333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4376497"/>
            <a:ext cx="1717964" cy="2481503"/>
          </a:xfrm>
          <a:prstGeom prst="rect">
            <a:avLst/>
          </a:prstGeom>
          <a:noFill/>
        </p:spPr>
      </p:pic>
      <p:sp>
        <p:nvSpPr>
          <p:cNvPr id="38" name="Рамка 3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260"/>
            </a:avLst>
          </a:prstGeom>
          <a:solidFill>
            <a:srgbClr val="D2A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Рамка 38"/>
          <p:cNvSpPr/>
          <p:nvPr/>
        </p:nvSpPr>
        <p:spPr>
          <a:xfrm>
            <a:off x="166255" y="166255"/>
            <a:ext cx="11831782" cy="6511636"/>
          </a:xfrm>
          <a:prstGeom prst="frame">
            <a:avLst>
              <a:gd name="adj1" fmla="val 1108"/>
            </a:avLst>
          </a:prstGeom>
          <a:solidFill>
            <a:srgbClr val="D2A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9491" y="365125"/>
            <a:ext cx="11346873" cy="132556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>
              <a:defRPr sz="6600" b="1" cap="none" spc="0">
                <a:ln w="11430"/>
                <a:solidFill>
                  <a:srgbClr val="AE730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9492" y="1825625"/>
            <a:ext cx="5590309" cy="46028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35398" y="1854199"/>
            <a:ext cx="5590309" cy="46167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65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4" descr="3333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233978" y="4042266"/>
            <a:ext cx="2837082" cy="2369127"/>
          </a:xfrm>
          <a:prstGeom prst="rect">
            <a:avLst/>
          </a:prstGeom>
          <a:noFill/>
        </p:spPr>
      </p:pic>
      <p:pic>
        <p:nvPicPr>
          <p:cNvPr id="33" name="Picture 4" descr="3333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710" y="4945224"/>
            <a:ext cx="3197289" cy="1912776"/>
          </a:xfrm>
          <a:prstGeom prst="rect">
            <a:avLst/>
          </a:prstGeom>
          <a:noFill/>
        </p:spPr>
      </p:pic>
      <p:sp>
        <p:nvSpPr>
          <p:cNvPr id="35" name="Рамка 3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654"/>
            </a:avLst>
          </a:prstGeom>
          <a:solidFill>
            <a:srgbClr val="D2A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Рамка 35"/>
          <p:cNvSpPr/>
          <p:nvPr/>
        </p:nvSpPr>
        <p:spPr>
          <a:xfrm>
            <a:off x="166255" y="166255"/>
            <a:ext cx="11831782" cy="6511636"/>
          </a:xfrm>
          <a:prstGeom prst="frame">
            <a:avLst>
              <a:gd name="adj1" fmla="val 1746"/>
            </a:avLst>
          </a:prstGeom>
          <a:solidFill>
            <a:srgbClr val="D2A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909" y="475963"/>
            <a:ext cx="11180618" cy="93720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>
              <a:defRPr sz="6600" b="1" cap="none" spc="0">
                <a:ln w="11430"/>
                <a:solidFill>
                  <a:srgbClr val="AE730A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1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4" descr="3333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-2" y="-2"/>
            <a:ext cx="4253347" cy="3551789"/>
          </a:xfrm>
          <a:prstGeom prst="rect">
            <a:avLst/>
          </a:prstGeom>
          <a:noFill/>
        </p:spPr>
      </p:pic>
      <p:pic>
        <p:nvPicPr>
          <p:cNvPr id="31" name="Picture 4" descr="3333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57855" y="5042824"/>
            <a:ext cx="3034144" cy="1815175"/>
          </a:xfrm>
          <a:prstGeom prst="rect">
            <a:avLst/>
          </a:prstGeom>
          <a:noFill/>
        </p:spPr>
      </p:pic>
      <p:sp>
        <p:nvSpPr>
          <p:cNvPr id="32" name="Рамка 31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432"/>
            </a:avLst>
          </a:prstGeom>
          <a:solidFill>
            <a:srgbClr val="D2A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52B4-15BD-473D-B7EC-7AD51CED84B6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61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B52B4-15BD-473D-B7EC-7AD51CED84B6}" type="datetimeFigureOut">
              <a:rPr lang="ru-RU" smtClean="0"/>
              <a:pPr/>
              <a:t>06.10.2015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19595-FB4A-4085-9DE5-22E2AF30A9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70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none" spc="0">
          <a:ln w="11430"/>
          <a:gradFill>
            <a:gsLst>
              <a:gs pos="0">
                <a:schemeClr val="accent6">
                  <a:tint val="90000"/>
                  <a:satMod val="120000"/>
                </a:schemeClr>
              </a:gs>
              <a:gs pos="25000">
                <a:schemeClr val="accent6">
                  <a:tint val="93000"/>
                  <a:satMod val="120000"/>
                </a:schemeClr>
              </a:gs>
              <a:gs pos="50000">
                <a:schemeClr val="accent6">
                  <a:shade val="89000"/>
                  <a:satMod val="110000"/>
                </a:schemeClr>
              </a:gs>
              <a:gs pos="75000">
                <a:schemeClr val="accent6">
                  <a:tint val="93000"/>
                  <a:satMod val="120000"/>
                </a:schemeClr>
              </a:gs>
              <a:gs pos="100000">
                <a:schemeClr val="accent6">
                  <a:tint val="90000"/>
                  <a:satMod val="120000"/>
                </a:schemeClr>
              </a:gs>
            </a:gsLst>
            <a:lin ang="5400000"/>
          </a:gradFill>
          <a:effectLst>
            <a:outerShdw blurRad="80000" dist="40000" dir="5040000" algn="tl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9888" y="1586429"/>
            <a:ext cx="9213273" cy="242838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Числа от 11 до 20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0219" y="1553378"/>
            <a:ext cx="11388436" cy="4902839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/>
              <a:t>    1         2          3        4         5         6         7         8         9       10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ДЕСЯТЬ</a:t>
            </a: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ДЕСЯТОК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06776" y="539827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685581" y="52881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820318" y="539827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922004" y="51779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067760" y="51779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6202497" y="517793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7359268" y="495759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9606708" y="495759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10741445" y="47372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8482988" y="506775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6940626" y="4439798"/>
            <a:ext cx="705079" cy="4737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947273" y="4448979"/>
            <a:ext cx="705079" cy="4737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031036" y="4480193"/>
            <a:ext cx="705079" cy="4737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4147851" y="4489374"/>
            <a:ext cx="705079" cy="4737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4619740" y="3947710"/>
            <a:ext cx="705079" cy="4737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6446703" y="3912825"/>
            <a:ext cx="705079" cy="4737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5519451" y="3933022"/>
            <a:ext cx="705079" cy="4737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002357" y="3424410"/>
            <a:ext cx="705079" cy="4737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5053070" y="3433590"/>
            <a:ext cx="705079" cy="4737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5480892" y="2958029"/>
            <a:ext cx="705079" cy="4737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s00.infourok.ru/images/doc/266/271800/hello_html_m4fcc72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355" y="242371"/>
            <a:ext cx="11688896" cy="64118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9491" y="561861"/>
            <a:ext cx="11346873" cy="577283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Один-на-дцать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11</a:t>
            </a:r>
            <a:b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две-на-дцать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12</a:t>
            </a:r>
            <a:b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дри-на-дцать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13</a:t>
            </a:r>
            <a:b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четыр-на-дцать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14</a:t>
            </a:r>
            <a:b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пят-на-дцать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15</a:t>
            </a:r>
            <a:b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шест-на-дцать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16</a:t>
            </a:r>
            <a:b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сем-на-дцать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17</a:t>
            </a:r>
            <a:b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восем-на-дцать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18</a:t>
            </a:r>
            <a:b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девят-на-дцать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19</a:t>
            </a:r>
            <a:b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два-на-дцать</a:t>
            </a: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20</a:t>
            </a:r>
            <a:b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4909" y="475962"/>
            <a:ext cx="11180618" cy="5880771"/>
          </a:xfrm>
        </p:spPr>
        <p:txBody>
          <a:bodyPr/>
          <a:lstStyle/>
          <a:p>
            <a:r>
              <a:rPr lang="ru-RU" sz="4000" dirty="0" smtClean="0">
                <a:solidFill>
                  <a:schemeClr val="tx1"/>
                </a:solidFill>
              </a:rPr>
              <a:t>Одиннадцать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двенадцать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тринадцать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четырнадцать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пятнадцать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шестнадцать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семнадцать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восемнадцать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девятнадцать</a:t>
            </a:r>
            <a:br>
              <a:rPr lang="ru-RU" sz="40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>двадцать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iblio.by/media/catalog/product/cache/1/image/1200x1200/9df78eab33525d08d6e5fb8d27136e95/m/u/multimediabooks_covers10057151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9807" y="165253"/>
            <a:ext cx="6477917" cy="6477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Найди числа от 1 до 20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       8                        11                                 6                        20                           1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12                             4                                                     9</a:t>
            </a:r>
          </a:p>
          <a:p>
            <a:pPr>
              <a:buNone/>
            </a:pPr>
            <a:r>
              <a:rPr lang="ru-RU" b="1" dirty="0" smtClean="0"/>
              <a:t>                                                                 13                                                          18</a:t>
            </a:r>
          </a:p>
          <a:p>
            <a:pPr>
              <a:buNone/>
            </a:pPr>
            <a:r>
              <a:rPr lang="ru-RU" b="1" dirty="0" smtClean="0"/>
              <a:t>                 1                  19                                            17                            2</a:t>
            </a:r>
          </a:p>
          <a:p>
            <a:pPr>
              <a:buNone/>
            </a:pPr>
            <a:r>
              <a:rPr lang="ru-RU" b="1" dirty="0" smtClean="0"/>
              <a:t>                                                                     3</a:t>
            </a:r>
          </a:p>
          <a:p>
            <a:pPr>
              <a:buNone/>
            </a:pPr>
            <a:r>
              <a:rPr lang="ru-RU" b="1" dirty="0" smtClean="0"/>
              <a:t>                          16                                                                         12</a:t>
            </a:r>
          </a:p>
          <a:p>
            <a:pPr>
              <a:buNone/>
            </a:pPr>
            <a:r>
              <a:rPr lang="ru-RU" b="1" dirty="0" smtClean="0"/>
              <a:t>             5                                  10                                                                     7 </a:t>
            </a:r>
          </a:p>
          <a:p>
            <a:pPr>
              <a:buNone/>
            </a:pPr>
            <a:r>
              <a:rPr lang="ru-RU" b="1" dirty="0" smtClean="0"/>
              <a:t>                                       15                                           14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://forum.sibmama.ru/usrpx/27607/27607_800x600_tablitsa_sostav_chis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438" y="264404"/>
            <a:ext cx="11655845" cy="6367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голки завёрнутые 6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 завёрнутые 6</Template>
  <TotalTime>51</TotalTime>
  <Words>57</Words>
  <Application>Microsoft Office PowerPoint</Application>
  <PresentationFormat>Произвольный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уголки завёрнутые 6</vt:lpstr>
      <vt:lpstr>Числа от 11 до 20</vt:lpstr>
      <vt:lpstr>Презентация PowerPoint</vt:lpstr>
      <vt:lpstr>Презентация PowerPoint</vt:lpstr>
      <vt:lpstr>Один-на-дцать                                                    11 две-на-дцать                                                        12 дри-на-дцать                                                       13 четыр-на-дцать                                                   14 пят-на-дцать                                                        15  шест-на-дцать                                                     16  сем-на-дцать                                                        17   восем-на-дцать                                                  18     девят-на-дцать                                                 19          два-на-дцать                                                20 </vt:lpstr>
      <vt:lpstr>Одиннадцать двенадцать тринадцать четырнадцать пятнадцать шестнадцать семнадцать восемнадцать девятнадцать двадцать</vt:lpstr>
      <vt:lpstr>Презентация PowerPoint</vt:lpstr>
      <vt:lpstr>Найди числа от 1 до 20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Нот-11</dc:creator>
  <cp:lastModifiedBy>User</cp:lastModifiedBy>
  <cp:revision>10</cp:revision>
  <dcterms:created xsi:type="dcterms:W3CDTF">2014-10-29T03:00:56Z</dcterms:created>
  <dcterms:modified xsi:type="dcterms:W3CDTF">2015-10-06T16:29:57Z</dcterms:modified>
</cp:coreProperties>
</file>