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66" r:id="rId4"/>
    <p:sldId id="265" r:id="rId5"/>
    <p:sldId id="273" r:id="rId6"/>
    <p:sldId id="275" r:id="rId7"/>
    <p:sldId id="280" r:id="rId8"/>
    <p:sldId id="276" r:id="rId9"/>
    <p:sldId id="277" r:id="rId10"/>
    <p:sldId id="278" r:id="rId11"/>
    <p:sldId id="279" r:id="rId12"/>
    <p:sldId id="282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62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9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3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59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65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0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49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25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8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54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F2A0-C928-4C3D-9F29-1D7BE3512048}" type="datetimeFigureOut">
              <a:rPr lang="uk-UA" smtClean="0"/>
              <a:pPr/>
              <a:t>06.10.2015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BB1F-A37A-4F46-B2F4-8AB7B4A93A7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9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imgbb.ru/user/111/1116921/201501/1495f280405f48aa4aab2b9c8631a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547" y="0"/>
            <a:ext cx="94635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785794"/>
            <a:ext cx="496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Цифры и числа.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eshka.ru/wp-content/uploads/2015/02/cifra_8_stih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s/literatura/Stikhi-pro-tsifry/0012-012-Popugai-govorjat-CHto-krasiv-u-nikh-narjad-Trudno-v-eto-ne-pove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lib.ru/cimg/2014/101715/4558539"/>
          <p:cNvPicPr>
            <a:picLocks noChangeAspect="1" noChangeArrowheads="1"/>
          </p:cNvPicPr>
          <p:nvPr/>
        </p:nvPicPr>
        <p:blipFill>
          <a:blip r:embed="rId2"/>
          <a:srcRect r="1339" b="7499"/>
          <a:stretch>
            <a:fillRect/>
          </a:stretch>
        </p:blipFill>
        <p:spPr bwMode="auto">
          <a:xfrm>
            <a:off x="0" y="214290"/>
            <a:ext cx="907069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adraz.ru/upload/blogs/6576_ec49bbe7d21be37599539cf60b51c3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ladraz.ru/upload/blogs/6576_87079aa8a03be7c91f09b40607effb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858048" cy="6661167"/>
          </a:xfrm>
          <a:prstGeom prst="rect">
            <a:avLst/>
          </a:prstGeom>
          <a:noFill/>
        </p:spPr>
      </p:pic>
      <p:pic>
        <p:nvPicPr>
          <p:cNvPr id="24580" name="Picture 4" descr="http://kladraz.ru/upload/blogs/6576_c4af3699922fa04d34d221f127cecc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095" y="0"/>
            <a:ext cx="211690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s1.ppt4web.ru/images/3958/63288/64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429784" cy="7072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literatura/Stikhi-pro-tsifry/0005-005-KHodjat-rjadom-lev-i-lvitsa-TSar-i-groznaja-tsar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543108.vk.me/v543108808/6054/1h2Cm01an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presentation.ru/documents/265cf767f6d1812654712b73fc263b5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s2.mm.bing.net/th?id=JN.l1r7V%2FBVFQtCipcmGSLG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eshka.ru/wp-content/uploads/2015/02/zagadki_pro_cifru_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543108.vk.me/v543108808/6077/v14yDBJ1Xj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User</cp:lastModifiedBy>
  <cp:revision>24</cp:revision>
  <dcterms:created xsi:type="dcterms:W3CDTF">2014-09-10T16:11:42Z</dcterms:created>
  <dcterms:modified xsi:type="dcterms:W3CDTF">2015-10-06T16:32:41Z</dcterms:modified>
</cp:coreProperties>
</file>