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63" r:id="rId5"/>
    <p:sldId id="264" r:id="rId6"/>
    <p:sldId id="265" r:id="rId7"/>
    <p:sldId id="266" r:id="rId8"/>
    <p:sldId id="267" r:id="rId9"/>
    <p:sldId id="257" r:id="rId10"/>
    <p:sldId id="271" r:id="rId11"/>
    <p:sldId id="269" r:id="rId12"/>
    <p:sldId id="260" r:id="rId13"/>
    <p:sldId id="258" r:id="rId14"/>
    <p:sldId id="261" r:id="rId15"/>
    <p:sldId id="262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2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4;&#1086;&#1083;&#1086;&#1076;&#1086;&#1081;%20&#1091;&#1095;&#1080;&#1090;&#1077;&#1083;&#1100;%20&#1075;&#1086;&#1076;&#1072;\mix_26s%20(audio-joiner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133600"/>
            <a:ext cx="8714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15</a:t>
            </a:r>
            <a:r>
              <a:rPr lang="en-US" sz="9600" b="1" baseline="30000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96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April.</a:t>
            </a:r>
            <a:endParaRPr lang="ru-RU" sz="9600" b="1" dirty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1295400"/>
            <a:ext cx="75688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Let´s sing!</a:t>
            </a:r>
            <a:endParaRPr lang="ru-RU" sz="13800" b="1" dirty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8887" y="2166938"/>
            <a:ext cx="3990975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" y="990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magic island</a:t>
            </a:r>
            <a:r>
              <a:rPr lang="en-US" sz="96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60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weather like</a:t>
            </a:r>
            <a:r>
              <a:rPr lang="ru-RU" sz="60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b="1" dirty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9600" b="1" dirty="0" smtClean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ix_26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098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4138">
            <a:off x="758333" y="1597967"/>
            <a:ext cx="2125843" cy="21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209073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73685">
            <a:off x="6222080" y="1398715"/>
            <a:ext cx="2094466" cy="187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2845">
            <a:off x="2236781" y="3865775"/>
            <a:ext cx="1817213" cy="188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59893">
            <a:off x="5178060" y="3716129"/>
            <a:ext cx="1982145" cy="203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6353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1. It´s sunny. I´m wearing  </a:t>
            </a:r>
            <a:r>
              <a:rPr lang="en-US" sz="4000" dirty="0" smtClean="0"/>
              <a:t>my </a:t>
            </a:r>
            <a:endParaRPr lang="ru-RU" sz="4000" dirty="0"/>
          </a:p>
        </p:txBody>
      </p:sp>
      <p:pic>
        <p:nvPicPr>
          <p:cNvPr id="19458" name="Picture 2" descr="Бесплатный Вектор: Одежда, Синий, Одежды, Поло, Гольф - Бесплатное изображение на Pixabay - 162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847">
            <a:off x="6643275" y="493699"/>
            <a:ext cx="1523619" cy="13855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4800" y="990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,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09800"/>
            <a:ext cx="300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 </a:t>
            </a:r>
            <a:endParaRPr lang="ru-RU" sz="4000" dirty="0"/>
          </a:p>
        </p:txBody>
      </p:sp>
      <p:pic>
        <p:nvPicPr>
          <p:cNvPr id="19460" name="Picture 4" descr="2007.02.28 - ALL ABOUT CLOTHES - Casual clothes - Ingyenes online angol tanulás, Ingyen Angol nyelvtanulá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0200"/>
            <a:ext cx="1219200" cy="914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16764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 smtClean="0"/>
              <a:t>and</a:t>
            </a:r>
            <a:r>
              <a:rPr lang="de-DE" sz="4000" dirty="0" smtClean="0"/>
              <a:t>  </a:t>
            </a:r>
            <a:r>
              <a:rPr lang="de-DE" sz="4000" dirty="0" smtClean="0"/>
              <a:t> 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19462" name="Picture 6" descr="Policeman Hat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524000"/>
            <a:ext cx="1524000" cy="92773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10200" y="1676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.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819400"/>
            <a:ext cx="6887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2. </a:t>
            </a:r>
            <a:r>
              <a:rPr lang="de-DE" sz="4000" dirty="0" err="1" smtClean="0"/>
              <a:t>It´s</a:t>
            </a:r>
            <a:r>
              <a:rPr lang="de-DE" sz="4000" dirty="0" smtClean="0"/>
              <a:t> </a:t>
            </a:r>
            <a:r>
              <a:rPr lang="de-DE" sz="4000" dirty="0" err="1" smtClean="0"/>
              <a:t>raining</a:t>
            </a:r>
            <a:r>
              <a:rPr lang="de-DE" sz="4000" dirty="0" smtClean="0"/>
              <a:t>. </a:t>
            </a:r>
            <a:r>
              <a:rPr lang="de-DE" sz="4000" dirty="0" err="1" smtClean="0"/>
              <a:t>He´s</a:t>
            </a:r>
            <a:r>
              <a:rPr lang="de-DE" sz="4000" dirty="0" smtClean="0"/>
              <a:t> </a:t>
            </a:r>
            <a:r>
              <a:rPr lang="de-DE" sz="4000" dirty="0" err="1" smtClean="0"/>
              <a:t>wearing</a:t>
            </a:r>
            <a:r>
              <a:rPr lang="de-DE" sz="4000" dirty="0" smtClean="0"/>
              <a:t> </a:t>
            </a:r>
            <a:r>
              <a:rPr lang="de-DE" sz="4000" dirty="0" err="1" smtClean="0"/>
              <a:t>his</a:t>
            </a:r>
            <a:r>
              <a:rPr lang="de-DE" sz="4000" dirty="0" smtClean="0"/>
              <a:t>   </a:t>
            </a:r>
            <a:endParaRPr lang="ru-RU" sz="4000" dirty="0"/>
          </a:p>
        </p:txBody>
      </p:sp>
      <p:pic>
        <p:nvPicPr>
          <p:cNvPr id="19464" name="Picture 8" descr="Jacket Clipartgreen Jacket Clip Art Vector Clip Art Online Royalty Free Gsrnh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5749">
            <a:off x="7055947" y="2395325"/>
            <a:ext cx="1447800" cy="158568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229600" y="29718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,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19466" name="Picture 10" descr="Jeans Clip 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27258">
            <a:off x="2356988" y="3522011"/>
            <a:ext cx="755357" cy="14380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0" y="3581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733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.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4724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3. </a:t>
            </a:r>
            <a:r>
              <a:rPr lang="de-DE" sz="4000" dirty="0" err="1" smtClean="0"/>
              <a:t>It´s</a:t>
            </a:r>
            <a:r>
              <a:rPr lang="de-DE" sz="4000" dirty="0" smtClean="0"/>
              <a:t> </a:t>
            </a:r>
            <a:r>
              <a:rPr lang="de-DE" sz="4000" dirty="0" err="1" smtClean="0"/>
              <a:t>hot</a:t>
            </a:r>
            <a:r>
              <a:rPr lang="de-DE" sz="4000" dirty="0" smtClean="0"/>
              <a:t>. </a:t>
            </a:r>
            <a:r>
              <a:rPr lang="de-DE" sz="4000" dirty="0" smtClean="0"/>
              <a:t> </a:t>
            </a:r>
            <a:r>
              <a:rPr lang="de-DE" sz="4000" dirty="0" err="1" smtClean="0"/>
              <a:t>She´s</a:t>
            </a:r>
            <a:r>
              <a:rPr lang="de-DE" sz="4000" dirty="0" smtClean="0"/>
              <a:t> </a:t>
            </a:r>
            <a:r>
              <a:rPr lang="de-DE" sz="4000" dirty="0" err="1" smtClean="0"/>
              <a:t>wearing</a:t>
            </a:r>
            <a:r>
              <a:rPr lang="de-DE" sz="4000" dirty="0" smtClean="0"/>
              <a:t> her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19470" name="Picture 14" descr="Skirt clip art - vector clip art online, royalty free &amp; publ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84876">
            <a:off x="6885435" y="4525102"/>
            <a:ext cx="1559019" cy="1015961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229600" y="5029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,</a:t>
            </a:r>
            <a:r>
              <a:rPr lang="de-DE" dirty="0" smtClean="0"/>
              <a:t> </a:t>
            </a:r>
            <a:endParaRPr lang="ru-RU" dirty="0"/>
          </a:p>
        </p:txBody>
      </p:sp>
      <p:pic>
        <p:nvPicPr>
          <p:cNvPr id="19472" name="Picture 16" descr="Yellow T-shirt clip art - vector clip art online, royalty fr…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80678">
            <a:off x="679140" y="5472766"/>
            <a:ext cx="981055" cy="1015119"/>
          </a:xfrm>
          <a:prstGeom prst="rect">
            <a:avLst/>
          </a:prstGeom>
          <a:noFill/>
        </p:spPr>
      </p:pic>
      <p:pic>
        <p:nvPicPr>
          <p:cNvPr id="19474" name="Picture 18" descr="Модные женские туфли Иллюстрация большого размера CLIPART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5410200"/>
            <a:ext cx="1295400" cy="8995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600200" y="5562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</a:t>
            </a:r>
            <a:r>
              <a:rPr lang="de-DE" sz="4000" dirty="0" err="1" smtClean="0"/>
              <a:t>and</a:t>
            </a:r>
            <a:r>
              <a:rPr lang="de-DE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5486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 .</a:t>
            </a:r>
            <a:r>
              <a:rPr lang="de-DE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90079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err="1" smtClean="0"/>
              <a:t>It´s</a:t>
            </a:r>
            <a:r>
              <a:rPr lang="de-DE" sz="9600" dirty="0" smtClean="0"/>
              <a:t> ………. </a:t>
            </a:r>
            <a:r>
              <a:rPr lang="de-DE" sz="9600" dirty="0" err="1" smtClean="0"/>
              <a:t>today</a:t>
            </a:r>
            <a:r>
              <a:rPr lang="de-DE" sz="9600" dirty="0" smtClean="0"/>
              <a:t>.</a:t>
            </a:r>
          </a:p>
          <a:p>
            <a:r>
              <a:rPr lang="de-DE" sz="9600" dirty="0" err="1" smtClean="0"/>
              <a:t>I´m</a:t>
            </a:r>
            <a:r>
              <a:rPr lang="de-DE" sz="9600" dirty="0" smtClean="0"/>
              <a:t> </a:t>
            </a:r>
            <a:r>
              <a:rPr lang="de-DE" sz="9600" dirty="0" err="1" smtClean="0"/>
              <a:t>wearing</a:t>
            </a:r>
            <a:r>
              <a:rPr lang="de-DE" sz="9600" smtClean="0"/>
              <a:t> ……. </a:t>
            </a:r>
            <a:r>
              <a:rPr lang="de-DE" sz="9600" dirty="0" smtClean="0"/>
              <a:t>.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849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err="1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Let´s</a:t>
            </a:r>
            <a:r>
              <a:rPr lang="de-DE" sz="60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b="1" dirty="0" err="1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dress</a:t>
            </a:r>
            <a:r>
              <a:rPr lang="de-DE" sz="60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Larry </a:t>
            </a:r>
            <a:r>
              <a:rPr lang="de-DE" sz="6000" b="1" dirty="0" err="1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sz="60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Lulu!</a:t>
            </a:r>
            <a:endParaRPr lang="ru-RU" sz="6000" b="1" dirty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3924300" cy="381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1828800"/>
            <a:ext cx="765363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800" dirty="0" smtClean="0">
                <a:solidFill>
                  <a:srgbClr val="F6862A"/>
                </a:solidFill>
              </a:rPr>
              <a:t>H</a:t>
            </a:r>
            <a:r>
              <a:rPr lang="en-US" sz="8800" dirty="0" smtClean="0">
                <a:solidFill>
                  <a:srgbClr val="F6862A"/>
                </a:solidFill>
              </a:rPr>
              <a:t>/t</a:t>
            </a:r>
            <a:r>
              <a:rPr lang="ru-RU" sz="8800" dirty="0" smtClean="0">
                <a:solidFill>
                  <a:srgbClr val="F6862A"/>
                </a:solidFill>
              </a:rPr>
              <a:t>: </a:t>
            </a:r>
            <a:r>
              <a:rPr lang="en-US" sz="8800" dirty="0" smtClean="0">
                <a:solidFill>
                  <a:srgbClr val="F6862A"/>
                </a:solidFill>
              </a:rPr>
              <a:t> </a:t>
            </a:r>
          </a:p>
          <a:p>
            <a:r>
              <a:rPr lang="en-US" sz="8800" dirty="0" smtClean="0">
                <a:solidFill>
                  <a:srgbClr val="F6862A"/>
                </a:solidFill>
              </a:rPr>
              <a:t>WB ex. 3-4 p. 59</a:t>
            </a:r>
            <a:endParaRPr lang="ru-RU" sz="8800" dirty="0">
              <a:solidFill>
                <a:srgbClr val="F686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2985643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endParaRPr lang="ru-RU" sz="24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1066800"/>
          <a:ext cx="4038600" cy="5579491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219200"/>
          <a:ext cx="3429000" cy="3761359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3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4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990600"/>
          <a:ext cx="4038600" cy="5505388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3262122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1066800"/>
          <a:ext cx="4038600" cy="5443411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4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4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3262122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43400" y="593852"/>
          <a:ext cx="4038600" cy="6264148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3262122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43400" y="381000"/>
          <a:ext cx="4038600" cy="6264148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3262122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381000"/>
          <a:ext cx="4038600" cy="6264148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76400"/>
          <a:ext cx="3429000" cy="3262122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  <a:gridCol w="685800"/>
                <a:gridCol w="685800"/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ru-RU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en-US" sz="2800" baseline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9600" y="381000"/>
          <a:ext cx="4038600" cy="6264148"/>
        </p:xfrm>
        <a:graphic>
          <a:graphicData uri="http://schemas.openxmlformats.org/drawingml/2006/table">
            <a:tbl>
              <a:tblPr/>
              <a:tblGrid>
                <a:gridCol w="673100"/>
                <a:gridCol w="673100"/>
                <a:gridCol w="673100"/>
                <a:gridCol w="673100"/>
                <a:gridCol w="673100"/>
                <a:gridCol w="673100"/>
              </a:tblGrid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 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b="1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76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into Russian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                 4. цветы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           5. осень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              6. 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он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686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magic island!</a:t>
            </a:r>
            <a:endParaRPr lang="ru-RU" sz="9600" b="1" dirty="0">
              <a:solidFill>
                <a:srgbClr val="F686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User\Рабочий стол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8887" y="1662113"/>
            <a:ext cx="3990975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280</Words>
  <Application>Microsoft Office PowerPoint</Application>
  <PresentationFormat>Экран (4:3)</PresentationFormat>
  <Paragraphs>349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2015-04-13T18:15:26Z</dcterms:modified>
</cp:coreProperties>
</file>